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9" r:id="rId4"/>
    <p:sldMasterId id="2147483772" r:id="rId5"/>
  </p:sldMasterIdLst>
  <p:notesMasterIdLst>
    <p:notesMasterId r:id="rId21"/>
  </p:notesMasterIdLst>
  <p:sldIdLst>
    <p:sldId id="5623" r:id="rId6"/>
    <p:sldId id="2147470812" r:id="rId7"/>
    <p:sldId id="2076137185" r:id="rId8"/>
    <p:sldId id="2147470802" r:id="rId9"/>
    <p:sldId id="2147470803" r:id="rId10"/>
    <p:sldId id="2147470804" r:id="rId11"/>
    <p:sldId id="2147470805" r:id="rId12"/>
    <p:sldId id="2147470806" r:id="rId13"/>
    <p:sldId id="2147470800" r:id="rId14"/>
    <p:sldId id="2147470807" r:id="rId15"/>
    <p:sldId id="2147470808" r:id="rId16"/>
    <p:sldId id="2147470809" r:id="rId17"/>
    <p:sldId id="2147470810" r:id="rId18"/>
    <p:sldId id="2147470811" r:id="rId19"/>
    <p:sldId id="2147470794" r:id="rId20"/>
  </p:sldIdLst>
  <p:sldSz cx="12192000" cy="6858000"/>
  <p:notesSz cx="6858000" cy="9144000"/>
  <p:defaultTextStyle>
    <a:defPPr>
      <a:defRPr lang="en-US"/>
    </a:defPPr>
    <a:lvl1pPr marL="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0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2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964D2E-C0B7-D518-BED1-975A9717F6FE}" name="Andy Tiller" initials="AT" userId="S::atiller@tmforum.org::fb0d9df4-6e43-4400-8f6d-09dcce6e1ee1" providerId="AD"/>
  <p188:author id="{40DD4662-B6CC-9FF0-AB23-BDA23912B263}" name="Nik Willetts" initials="NW" userId="S::nwilletts@tmforum.org::9e6c1e53-4cbc-405f-9d6f-56bb7b816458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y Tiller" initials="AT" lastIdx="7" clrIdx="0">
    <p:extLst>
      <p:ext uri="{19B8F6BF-5375-455C-9EA6-DF929625EA0E}">
        <p15:presenceInfo xmlns:p15="http://schemas.microsoft.com/office/powerpoint/2012/main" userId="S::atiller@tmforum.org::fb0d9df4-6e43-4400-8f6d-09dcce6e1ee1" providerId="AD"/>
      </p:ext>
    </p:extLst>
  </p:cmAuthor>
  <p:cmAuthor id="2" name="Sue Davis" initials="SD" lastIdx="4" clrIdx="1">
    <p:extLst>
      <p:ext uri="{19B8F6BF-5375-455C-9EA6-DF929625EA0E}">
        <p15:presenceInfo xmlns:p15="http://schemas.microsoft.com/office/powerpoint/2012/main" userId="S::sdavis@tmforum.org::d4bb4cab-e189-4e8b-85ef-fbdc3b34569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1A2746"/>
    <a:srgbClr val="70AD47"/>
    <a:srgbClr val="FFFFCC"/>
    <a:srgbClr val="D30C13"/>
    <a:srgbClr val="8C8C8C"/>
    <a:srgbClr val="E0121D"/>
    <a:srgbClr val="1A1A1A"/>
    <a:srgbClr val="FFFFFF"/>
    <a:srgbClr val="FBCD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BC7487-63B3-4F40-8846-A72EB676B843}" v="1" dt="2022-08-31T16:35:43.0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9"/>
  </p:normalViewPr>
  <p:slideViewPr>
    <p:cSldViewPr snapToGrid="0">
      <p:cViewPr varScale="1">
        <p:scale>
          <a:sx n="104" d="100"/>
          <a:sy n="104" d="100"/>
        </p:scale>
        <p:origin x="896" y="200"/>
      </p:cViewPr>
      <p:guideLst>
        <p:guide orient="horz" pos="2160"/>
        <p:guide pos="32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62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Tiller" userId="fb0d9df4-6e43-4400-8f6d-09dcce6e1ee1" providerId="ADAL" clId="{F8D5B707-4929-42CB-A5ED-F10BFA954260}"/>
    <pc:docChg chg="undo custSel addSld delSld modSld modMainMaster">
      <pc:chgData name="Andy Tiller" userId="fb0d9df4-6e43-4400-8f6d-09dcce6e1ee1" providerId="ADAL" clId="{F8D5B707-4929-42CB-A5ED-F10BFA954260}" dt="2022-08-25T11:35:00.085" v="51" actId="700"/>
      <pc:docMkLst>
        <pc:docMk/>
      </pc:docMkLst>
      <pc:sldChg chg="addSp delSp modSp mod modClrScheme chgLayout">
        <pc:chgData name="Andy Tiller" userId="fb0d9df4-6e43-4400-8f6d-09dcce6e1ee1" providerId="ADAL" clId="{F8D5B707-4929-42CB-A5ED-F10BFA954260}" dt="2022-08-25T11:35:00.085" v="51" actId="700"/>
        <pc:sldMkLst>
          <pc:docMk/>
          <pc:sldMk cId="1914322319" sldId="5623"/>
        </pc:sldMkLst>
        <pc:spChg chg="add del mod ord">
          <ac:chgData name="Andy Tiller" userId="fb0d9df4-6e43-4400-8f6d-09dcce6e1ee1" providerId="ADAL" clId="{F8D5B707-4929-42CB-A5ED-F10BFA954260}" dt="2022-08-25T11:35:00.085" v="51" actId="700"/>
          <ac:spMkLst>
            <pc:docMk/>
            <pc:sldMk cId="1914322319" sldId="5623"/>
            <ac:spMk id="2" creationId="{5BA383FF-E313-C438-B8F4-246762AD14B3}"/>
          </ac:spMkLst>
        </pc:spChg>
        <pc:spChg chg="add mod ord">
          <ac:chgData name="Andy Tiller" userId="fb0d9df4-6e43-4400-8f6d-09dcce6e1ee1" providerId="ADAL" clId="{F8D5B707-4929-42CB-A5ED-F10BFA954260}" dt="2022-08-25T11:35:00.085" v="51" actId="700"/>
          <ac:spMkLst>
            <pc:docMk/>
            <pc:sldMk cId="1914322319" sldId="5623"/>
            <ac:spMk id="3" creationId="{6639F629-1338-8D40-1DD2-400587BFBD09}"/>
          </ac:spMkLst>
        </pc:spChg>
        <pc:spChg chg="mod ord">
          <ac:chgData name="Andy Tiller" userId="fb0d9df4-6e43-4400-8f6d-09dcce6e1ee1" providerId="ADAL" clId="{F8D5B707-4929-42CB-A5ED-F10BFA954260}" dt="2022-08-25T11:35:00.085" v="51" actId="700"/>
          <ac:spMkLst>
            <pc:docMk/>
            <pc:sldMk cId="1914322319" sldId="5623"/>
            <ac:spMk id="4" creationId="{41B7D281-9AAA-C0FE-E707-123712502EDC}"/>
          </ac:spMkLst>
        </pc:spChg>
        <pc:spChg chg="del">
          <ac:chgData name="Andy Tiller" userId="fb0d9df4-6e43-4400-8f6d-09dcce6e1ee1" providerId="ADAL" clId="{F8D5B707-4929-42CB-A5ED-F10BFA954260}" dt="2022-08-25T11:31:20.406" v="40" actId="700"/>
          <ac:spMkLst>
            <pc:docMk/>
            <pc:sldMk cId="1914322319" sldId="5623"/>
            <ac:spMk id="5" creationId="{01280943-4AD9-FAC1-497F-F345C1774298}"/>
          </ac:spMkLst>
        </pc:spChg>
        <pc:spChg chg="del">
          <ac:chgData name="Andy Tiller" userId="fb0d9df4-6e43-4400-8f6d-09dcce6e1ee1" providerId="ADAL" clId="{F8D5B707-4929-42CB-A5ED-F10BFA954260}" dt="2022-08-25T11:31:20.406" v="40" actId="700"/>
          <ac:spMkLst>
            <pc:docMk/>
            <pc:sldMk cId="1914322319" sldId="5623"/>
            <ac:spMk id="6" creationId="{95A18946-87A5-6069-636F-A7756FF068EE}"/>
          </ac:spMkLst>
        </pc:spChg>
        <pc:spChg chg="del">
          <ac:chgData name="Andy Tiller" userId="fb0d9df4-6e43-4400-8f6d-09dcce6e1ee1" providerId="ADAL" clId="{F8D5B707-4929-42CB-A5ED-F10BFA954260}" dt="2022-08-25T11:31:20.406" v="40" actId="700"/>
          <ac:spMkLst>
            <pc:docMk/>
            <pc:sldMk cId="1914322319" sldId="5623"/>
            <ac:spMk id="7" creationId="{9C5FAF1B-A542-899F-9D13-A304F5079D40}"/>
          </ac:spMkLst>
        </pc:spChg>
        <pc:spChg chg="add mod ord">
          <ac:chgData name="Andy Tiller" userId="fb0d9df4-6e43-4400-8f6d-09dcce6e1ee1" providerId="ADAL" clId="{F8D5B707-4929-42CB-A5ED-F10BFA954260}" dt="2022-08-25T11:35:00.085" v="51" actId="700"/>
          <ac:spMkLst>
            <pc:docMk/>
            <pc:sldMk cId="1914322319" sldId="5623"/>
            <ac:spMk id="8" creationId="{DF085D73-9D9D-85D7-018C-F50599ACB509}"/>
          </ac:spMkLst>
        </pc:spChg>
        <pc:spChg chg="add mod ord">
          <ac:chgData name="Andy Tiller" userId="fb0d9df4-6e43-4400-8f6d-09dcce6e1ee1" providerId="ADAL" clId="{F8D5B707-4929-42CB-A5ED-F10BFA954260}" dt="2022-08-25T11:35:00.085" v="51" actId="700"/>
          <ac:spMkLst>
            <pc:docMk/>
            <pc:sldMk cId="1914322319" sldId="5623"/>
            <ac:spMk id="9" creationId="{DFCF6FBB-69E9-B585-0E53-BB96DA10BAA0}"/>
          </ac:spMkLst>
        </pc:spChg>
      </pc:sldChg>
      <pc:sldChg chg="add del">
        <pc:chgData name="Andy Tiller" userId="fb0d9df4-6e43-4400-8f6d-09dcce6e1ee1" providerId="ADAL" clId="{F8D5B707-4929-42CB-A5ED-F10BFA954260}" dt="2022-08-25T11:28:10.418" v="2"/>
        <pc:sldMkLst>
          <pc:docMk/>
          <pc:sldMk cId="2886863770" sldId="5760"/>
        </pc:sldMkLst>
      </pc:sldChg>
      <pc:sldChg chg="delSp modSp add del mod">
        <pc:chgData name="Andy Tiller" userId="fb0d9df4-6e43-4400-8f6d-09dcce6e1ee1" providerId="ADAL" clId="{F8D5B707-4929-42CB-A5ED-F10BFA954260}" dt="2022-08-25T11:32:06.131" v="42" actId="478"/>
        <pc:sldMkLst>
          <pc:docMk/>
          <pc:sldMk cId="2810856189" sldId="5763"/>
        </pc:sldMkLst>
        <pc:spChg chg="del mod">
          <ac:chgData name="Andy Tiller" userId="fb0d9df4-6e43-4400-8f6d-09dcce6e1ee1" providerId="ADAL" clId="{F8D5B707-4929-42CB-A5ED-F10BFA954260}" dt="2022-08-25T11:32:02.855" v="41" actId="478"/>
          <ac:spMkLst>
            <pc:docMk/>
            <pc:sldMk cId="2810856189" sldId="5763"/>
            <ac:spMk id="2" creationId="{6B1255A2-3F2C-4E4B-AA2B-997F6A480AAC}"/>
          </ac:spMkLst>
        </pc:spChg>
        <pc:spChg chg="del mod">
          <ac:chgData name="Andy Tiller" userId="fb0d9df4-6e43-4400-8f6d-09dcce6e1ee1" providerId="ADAL" clId="{F8D5B707-4929-42CB-A5ED-F10BFA954260}" dt="2022-08-25T11:32:06.131" v="42" actId="478"/>
          <ac:spMkLst>
            <pc:docMk/>
            <pc:sldMk cId="2810856189" sldId="5763"/>
            <ac:spMk id="4" creationId="{52E7A86B-C8C2-4B76-B2D2-D27D15DC444C}"/>
          </ac:spMkLst>
        </pc:spChg>
      </pc:sldChg>
      <pc:sldChg chg="delSp new mod modClrScheme chgLayout">
        <pc:chgData name="Andy Tiller" userId="fb0d9df4-6e43-4400-8f6d-09dcce6e1ee1" providerId="ADAL" clId="{F8D5B707-4929-42CB-A5ED-F10BFA954260}" dt="2022-08-25T11:32:22.983" v="44" actId="700"/>
        <pc:sldMkLst>
          <pc:docMk/>
          <pc:sldMk cId="1406703403" sldId="2147470794"/>
        </pc:sldMkLst>
        <pc:spChg chg="del">
          <ac:chgData name="Andy Tiller" userId="fb0d9df4-6e43-4400-8f6d-09dcce6e1ee1" providerId="ADAL" clId="{F8D5B707-4929-42CB-A5ED-F10BFA954260}" dt="2022-08-25T11:32:22.983" v="44" actId="700"/>
          <ac:spMkLst>
            <pc:docMk/>
            <pc:sldMk cId="1406703403" sldId="2147470794"/>
            <ac:spMk id="2" creationId="{0C96E349-92A0-1650-87A0-BC223139BD19}"/>
          </ac:spMkLst>
        </pc:spChg>
      </pc:sldChg>
      <pc:sldMasterChg chg="delSldLayout">
        <pc:chgData name="Andy Tiller" userId="fb0d9df4-6e43-4400-8f6d-09dcce6e1ee1" providerId="ADAL" clId="{F8D5B707-4929-42CB-A5ED-F10BFA954260}" dt="2022-08-25T11:33:01.769" v="46" actId="2696"/>
        <pc:sldMasterMkLst>
          <pc:docMk/>
          <pc:sldMasterMk cId="1514625409" sldId="2147483759"/>
        </pc:sldMasterMkLst>
        <pc:sldLayoutChg chg="del">
          <pc:chgData name="Andy Tiller" userId="fb0d9df4-6e43-4400-8f6d-09dcce6e1ee1" providerId="ADAL" clId="{F8D5B707-4929-42CB-A5ED-F10BFA954260}" dt="2022-08-25T11:32:55.474" v="45" actId="2696"/>
          <pc:sldLayoutMkLst>
            <pc:docMk/>
            <pc:sldMasterMk cId="1514625409" sldId="2147483759"/>
            <pc:sldLayoutMk cId="3078015319" sldId="2147483770"/>
          </pc:sldLayoutMkLst>
        </pc:sldLayoutChg>
        <pc:sldLayoutChg chg="del">
          <pc:chgData name="Andy Tiller" userId="fb0d9df4-6e43-4400-8f6d-09dcce6e1ee1" providerId="ADAL" clId="{F8D5B707-4929-42CB-A5ED-F10BFA954260}" dt="2022-08-25T11:33:01.769" v="46" actId="2696"/>
          <pc:sldLayoutMkLst>
            <pc:docMk/>
            <pc:sldMasterMk cId="1514625409" sldId="2147483759"/>
            <pc:sldLayoutMk cId="2102369124" sldId="2147483771"/>
          </pc:sldLayoutMkLst>
        </pc:sldLayoutChg>
      </pc:sldMasterChg>
      <pc:sldMasterChg chg="addSp delSp modSp mod addSldLayout delSldLayout modSldLayout">
        <pc:chgData name="Andy Tiller" userId="fb0d9df4-6e43-4400-8f6d-09dcce6e1ee1" providerId="ADAL" clId="{F8D5B707-4929-42CB-A5ED-F10BFA954260}" dt="2022-08-25T11:33:34.947" v="50" actId="2696"/>
        <pc:sldMasterMkLst>
          <pc:docMk/>
          <pc:sldMasterMk cId="4040691477" sldId="2147483772"/>
        </pc:sldMasterMkLst>
        <pc:spChg chg="add mod">
          <ac:chgData name="Andy Tiller" userId="fb0d9df4-6e43-4400-8f6d-09dcce6e1ee1" providerId="ADAL" clId="{F8D5B707-4929-42CB-A5ED-F10BFA954260}" dt="2022-08-25T11:30:07.108" v="30"/>
          <ac:spMkLst>
            <pc:docMk/>
            <pc:sldMasterMk cId="4040691477" sldId="2147483772"/>
            <ac:spMk id="3" creationId="{D1A515E0-F62B-0E32-0754-88E9EBDD057B}"/>
          </ac:spMkLst>
        </pc:spChg>
        <pc:spChg chg="del mod">
          <ac:chgData name="Andy Tiller" userId="fb0d9df4-6e43-4400-8f6d-09dcce6e1ee1" providerId="ADAL" clId="{F8D5B707-4929-42CB-A5ED-F10BFA954260}" dt="2022-08-25T11:30:19.678" v="32" actId="478"/>
          <ac:spMkLst>
            <pc:docMk/>
            <pc:sldMasterMk cId="4040691477" sldId="2147483772"/>
            <ac:spMk id="8" creationId="{6302799F-465F-4F45-BE8F-AFE4D2988CC1}"/>
          </ac:spMkLst>
        </pc:spChg>
        <pc:spChg chg="del">
          <ac:chgData name="Andy Tiller" userId="fb0d9df4-6e43-4400-8f6d-09dcce6e1ee1" providerId="ADAL" clId="{F8D5B707-4929-42CB-A5ED-F10BFA954260}" dt="2022-08-25T11:30:06.693" v="29" actId="478"/>
          <ac:spMkLst>
            <pc:docMk/>
            <pc:sldMasterMk cId="4040691477" sldId="2147483772"/>
            <ac:spMk id="9" creationId="{EC4316B0-2D7B-465C-9724-D4EB488C2B7C}"/>
          </ac:spMkLst>
        </pc:spChg>
        <pc:sldLayoutChg chg="add del">
          <pc:chgData name="Andy Tiller" userId="fb0d9df4-6e43-4400-8f6d-09dcce6e1ee1" providerId="ADAL" clId="{F8D5B707-4929-42CB-A5ED-F10BFA954260}" dt="2022-08-25T11:30:38.650" v="34" actId="2696"/>
          <pc:sldLayoutMkLst>
            <pc:docMk/>
            <pc:sldMasterMk cId="4040691477" sldId="2147483772"/>
            <pc:sldLayoutMk cId="2557198758" sldId="2147483773"/>
          </pc:sldLayoutMkLst>
        </pc:sldLayoutChg>
        <pc:sldLayoutChg chg="del">
          <pc:chgData name="Andy Tiller" userId="fb0d9df4-6e43-4400-8f6d-09dcce6e1ee1" providerId="ADAL" clId="{F8D5B707-4929-42CB-A5ED-F10BFA954260}" dt="2022-08-25T11:28:28.342" v="3" actId="2696"/>
          <pc:sldLayoutMkLst>
            <pc:docMk/>
            <pc:sldMasterMk cId="4040691477" sldId="2147483772"/>
            <pc:sldLayoutMk cId="1557239386" sldId="2147483774"/>
          </pc:sldLayoutMkLst>
        </pc:sldLayoutChg>
        <pc:sldLayoutChg chg="del">
          <pc:chgData name="Andy Tiller" userId="fb0d9df4-6e43-4400-8f6d-09dcce6e1ee1" providerId="ADAL" clId="{F8D5B707-4929-42CB-A5ED-F10BFA954260}" dt="2022-08-25T11:28:33.407" v="4" actId="2696"/>
          <pc:sldLayoutMkLst>
            <pc:docMk/>
            <pc:sldMasterMk cId="4040691477" sldId="2147483772"/>
            <pc:sldLayoutMk cId="244171017" sldId="2147483775"/>
          </pc:sldLayoutMkLst>
        </pc:sldLayoutChg>
        <pc:sldLayoutChg chg="del">
          <pc:chgData name="Andy Tiller" userId="fb0d9df4-6e43-4400-8f6d-09dcce6e1ee1" providerId="ADAL" clId="{F8D5B707-4929-42CB-A5ED-F10BFA954260}" dt="2022-08-25T11:28:35.585" v="5" actId="2696"/>
          <pc:sldLayoutMkLst>
            <pc:docMk/>
            <pc:sldMasterMk cId="4040691477" sldId="2147483772"/>
            <pc:sldLayoutMk cId="879692397" sldId="2147483776"/>
          </pc:sldLayoutMkLst>
        </pc:sldLayoutChg>
        <pc:sldLayoutChg chg="del">
          <pc:chgData name="Andy Tiller" userId="fb0d9df4-6e43-4400-8f6d-09dcce6e1ee1" providerId="ADAL" clId="{F8D5B707-4929-42CB-A5ED-F10BFA954260}" dt="2022-08-25T11:28:36.725" v="6" actId="2696"/>
          <pc:sldLayoutMkLst>
            <pc:docMk/>
            <pc:sldMasterMk cId="4040691477" sldId="2147483772"/>
            <pc:sldLayoutMk cId="1213862634" sldId="2147483777"/>
          </pc:sldLayoutMkLst>
        </pc:sldLayoutChg>
        <pc:sldLayoutChg chg="del">
          <pc:chgData name="Andy Tiller" userId="fb0d9df4-6e43-4400-8f6d-09dcce6e1ee1" providerId="ADAL" clId="{F8D5B707-4929-42CB-A5ED-F10BFA954260}" dt="2022-08-25T11:28:38.496" v="7" actId="2696"/>
          <pc:sldLayoutMkLst>
            <pc:docMk/>
            <pc:sldMasterMk cId="4040691477" sldId="2147483772"/>
            <pc:sldLayoutMk cId="787737011" sldId="2147483778"/>
          </pc:sldLayoutMkLst>
        </pc:sldLayoutChg>
        <pc:sldLayoutChg chg="del">
          <pc:chgData name="Andy Tiller" userId="fb0d9df4-6e43-4400-8f6d-09dcce6e1ee1" providerId="ADAL" clId="{F8D5B707-4929-42CB-A5ED-F10BFA954260}" dt="2022-08-25T11:28:45.833" v="8" actId="2696"/>
          <pc:sldLayoutMkLst>
            <pc:docMk/>
            <pc:sldMasterMk cId="4040691477" sldId="2147483772"/>
            <pc:sldLayoutMk cId="2794639079" sldId="2147483780"/>
          </pc:sldLayoutMkLst>
        </pc:sldLayoutChg>
        <pc:sldLayoutChg chg="del">
          <pc:chgData name="Andy Tiller" userId="fb0d9df4-6e43-4400-8f6d-09dcce6e1ee1" providerId="ADAL" clId="{F8D5B707-4929-42CB-A5ED-F10BFA954260}" dt="2022-08-25T11:28:47.531" v="9" actId="2696"/>
          <pc:sldLayoutMkLst>
            <pc:docMk/>
            <pc:sldMasterMk cId="4040691477" sldId="2147483772"/>
            <pc:sldLayoutMk cId="1258815563" sldId="2147483781"/>
          </pc:sldLayoutMkLst>
        </pc:sldLayoutChg>
        <pc:sldLayoutChg chg="del">
          <pc:chgData name="Andy Tiller" userId="fb0d9df4-6e43-4400-8f6d-09dcce6e1ee1" providerId="ADAL" clId="{F8D5B707-4929-42CB-A5ED-F10BFA954260}" dt="2022-08-25T11:28:48.435" v="10" actId="2696"/>
          <pc:sldLayoutMkLst>
            <pc:docMk/>
            <pc:sldMasterMk cId="4040691477" sldId="2147483772"/>
            <pc:sldLayoutMk cId="84940659" sldId="2147483782"/>
          </pc:sldLayoutMkLst>
        </pc:sldLayoutChg>
        <pc:sldLayoutChg chg="del">
          <pc:chgData name="Andy Tiller" userId="fb0d9df4-6e43-4400-8f6d-09dcce6e1ee1" providerId="ADAL" clId="{F8D5B707-4929-42CB-A5ED-F10BFA954260}" dt="2022-08-25T11:28:50.124" v="11" actId="2696"/>
          <pc:sldLayoutMkLst>
            <pc:docMk/>
            <pc:sldMasterMk cId="4040691477" sldId="2147483772"/>
            <pc:sldLayoutMk cId="3571911967" sldId="2147483783"/>
          </pc:sldLayoutMkLst>
        </pc:sldLayoutChg>
        <pc:sldLayoutChg chg="del">
          <pc:chgData name="Andy Tiller" userId="fb0d9df4-6e43-4400-8f6d-09dcce6e1ee1" providerId="ADAL" clId="{F8D5B707-4929-42CB-A5ED-F10BFA954260}" dt="2022-08-25T11:28:51.043" v="12" actId="2696"/>
          <pc:sldLayoutMkLst>
            <pc:docMk/>
            <pc:sldMasterMk cId="4040691477" sldId="2147483772"/>
            <pc:sldLayoutMk cId="1598189887" sldId="2147483784"/>
          </pc:sldLayoutMkLst>
        </pc:sldLayoutChg>
        <pc:sldLayoutChg chg="del">
          <pc:chgData name="Andy Tiller" userId="fb0d9df4-6e43-4400-8f6d-09dcce6e1ee1" providerId="ADAL" clId="{F8D5B707-4929-42CB-A5ED-F10BFA954260}" dt="2022-08-25T11:28:52.868" v="13" actId="2696"/>
          <pc:sldLayoutMkLst>
            <pc:docMk/>
            <pc:sldMasterMk cId="4040691477" sldId="2147483772"/>
            <pc:sldLayoutMk cId="745482317" sldId="2147483785"/>
          </pc:sldLayoutMkLst>
        </pc:sldLayoutChg>
        <pc:sldLayoutChg chg="del">
          <pc:chgData name="Andy Tiller" userId="fb0d9df4-6e43-4400-8f6d-09dcce6e1ee1" providerId="ADAL" clId="{F8D5B707-4929-42CB-A5ED-F10BFA954260}" dt="2022-08-25T11:28:53.787" v="14" actId="2696"/>
          <pc:sldLayoutMkLst>
            <pc:docMk/>
            <pc:sldMasterMk cId="4040691477" sldId="2147483772"/>
            <pc:sldLayoutMk cId="3235564948" sldId="2147483786"/>
          </pc:sldLayoutMkLst>
        </pc:sldLayoutChg>
        <pc:sldLayoutChg chg="del">
          <pc:chgData name="Andy Tiller" userId="fb0d9df4-6e43-4400-8f6d-09dcce6e1ee1" providerId="ADAL" clId="{F8D5B707-4929-42CB-A5ED-F10BFA954260}" dt="2022-08-25T11:28:54.879" v="15" actId="2696"/>
          <pc:sldLayoutMkLst>
            <pc:docMk/>
            <pc:sldMasterMk cId="4040691477" sldId="2147483772"/>
            <pc:sldLayoutMk cId="3841643880" sldId="2147483787"/>
          </pc:sldLayoutMkLst>
        </pc:sldLayoutChg>
        <pc:sldLayoutChg chg="del">
          <pc:chgData name="Andy Tiller" userId="fb0d9df4-6e43-4400-8f6d-09dcce6e1ee1" providerId="ADAL" clId="{F8D5B707-4929-42CB-A5ED-F10BFA954260}" dt="2022-08-25T11:28:56.759" v="16" actId="2696"/>
          <pc:sldLayoutMkLst>
            <pc:docMk/>
            <pc:sldMasterMk cId="4040691477" sldId="2147483772"/>
            <pc:sldLayoutMk cId="1867399544" sldId="2147483788"/>
          </pc:sldLayoutMkLst>
        </pc:sldLayoutChg>
        <pc:sldLayoutChg chg="del">
          <pc:chgData name="Andy Tiller" userId="fb0d9df4-6e43-4400-8f6d-09dcce6e1ee1" providerId="ADAL" clId="{F8D5B707-4929-42CB-A5ED-F10BFA954260}" dt="2022-08-25T11:28:58.074" v="17" actId="2696"/>
          <pc:sldLayoutMkLst>
            <pc:docMk/>
            <pc:sldMasterMk cId="4040691477" sldId="2147483772"/>
            <pc:sldLayoutMk cId="1717344080" sldId="2147483789"/>
          </pc:sldLayoutMkLst>
        </pc:sldLayoutChg>
        <pc:sldLayoutChg chg="addSp modSp">
          <pc:chgData name="Andy Tiller" userId="fb0d9df4-6e43-4400-8f6d-09dcce6e1ee1" providerId="ADAL" clId="{F8D5B707-4929-42CB-A5ED-F10BFA954260}" dt="2022-08-25T11:30:43.201" v="35"/>
          <pc:sldLayoutMkLst>
            <pc:docMk/>
            <pc:sldMasterMk cId="4040691477" sldId="2147483772"/>
            <pc:sldLayoutMk cId="3726967670" sldId="2147483790"/>
          </pc:sldLayoutMkLst>
          <pc:spChg chg="add mod">
            <ac:chgData name="Andy Tiller" userId="fb0d9df4-6e43-4400-8f6d-09dcce6e1ee1" providerId="ADAL" clId="{F8D5B707-4929-42CB-A5ED-F10BFA954260}" dt="2022-08-25T11:30:43.201" v="35"/>
            <ac:spMkLst>
              <pc:docMk/>
              <pc:sldMasterMk cId="4040691477" sldId="2147483772"/>
              <pc:sldLayoutMk cId="3726967670" sldId="2147483790"/>
              <ac:spMk id="4" creationId="{14719F40-3A55-C5AA-2CF9-181D7F514B2B}"/>
            </ac:spMkLst>
          </pc:spChg>
        </pc:sldLayoutChg>
        <pc:sldLayoutChg chg="addSp delSp modSp">
          <pc:chgData name="Andy Tiller" userId="fb0d9df4-6e43-4400-8f6d-09dcce6e1ee1" providerId="ADAL" clId="{F8D5B707-4929-42CB-A5ED-F10BFA954260}" dt="2022-08-25T11:30:51.960" v="38"/>
          <pc:sldLayoutMkLst>
            <pc:docMk/>
            <pc:sldMasterMk cId="4040691477" sldId="2147483772"/>
            <pc:sldLayoutMk cId="2186955819" sldId="2147483791"/>
          </pc:sldLayoutMkLst>
          <pc:spChg chg="add del mod">
            <ac:chgData name="Andy Tiller" userId="fb0d9df4-6e43-4400-8f6d-09dcce6e1ee1" providerId="ADAL" clId="{F8D5B707-4929-42CB-A5ED-F10BFA954260}" dt="2022-08-25T11:30:50.565" v="37"/>
            <ac:spMkLst>
              <pc:docMk/>
              <pc:sldMasterMk cId="4040691477" sldId="2147483772"/>
              <pc:sldLayoutMk cId="2186955819" sldId="2147483791"/>
              <ac:spMk id="4" creationId="{0C523926-E70C-CE3F-C32F-EF74FBB28BF4}"/>
            </ac:spMkLst>
          </pc:spChg>
          <pc:spChg chg="add mod">
            <ac:chgData name="Andy Tiller" userId="fb0d9df4-6e43-4400-8f6d-09dcce6e1ee1" providerId="ADAL" clId="{F8D5B707-4929-42CB-A5ED-F10BFA954260}" dt="2022-08-25T11:30:51.960" v="38"/>
            <ac:spMkLst>
              <pc:docMk/>
              <pc:sldMasterMk cId="4040691477" sldId="2147483772"/>
              <pc:sldLayoutMk cId="2186955819" sldId="2147483791"/>
              <ac:spMk id="5" creationId="{2DCE3E19-A0C4-E4A6-6BDC-1AA5CE53354A}"/>
            </ac:spMkLst>
          </pc:spChg>
        </pc:sldLayoutChg>
        <pc:sldLayoutChg chg="del">
          <pc:chgData name="Andy Tiller" userId="fb0d9df4-6e43-4400-8f6d-09dcce6e1ee1" providerId="ADAL" clId="{F8D5B707-4929-42CB-A5ED-F10BFA954260}" dt="2022-08-25T11:33:34.947" v="50" actId="2696"/>
          <pc:sldLayoutMkLst>
            <pc:docMk/>
            <pc:sldMasterMk cId="4040691477" sldId="2147483772"/>
            <pc:sldLayoutMk cId="2558742079" sldId="2147483792"/>
          </pc:sldLayoutMkLst>
        </pc:sldLayoutChg>
        <pc:sldLayoutChg chg="del">
          <pc:chgData name="Andy Tiller" userId="fb0d9df4-6e43-4400-8f6d-09dcce6e1ee1" providerId="ADAL" clId="{F8D5B707-4929-42CB-A5ED-F10BFA954260}" dt="2022-08-25T11:33:32.279" v="49" actId="2696"/>
          <pc:sldLayoutMkLst>
            <pc:docMk/>
            <pc:sldMasterMk cId="4040691477" sldId="2147483772"/>
            <pc:sldLayoutMk cId="3265254886" sldId="2147483793"/>
          </pc:sldLayoutMkLst>
        </pc:sldLayoutChg>
        <pc:sldLayoutChg chg="del">
          <pc:chgData name="Andy Tiller" userId="fb0d9df4-6e43-4400-8f6d-09dcce6e1ee1" providerId="ADAL" clId="{F8D5B707-4929-42CB-A5ED-F10BFA954260}" dt="2022-08-25T11:33:30.720" v="48" actId="2696"/>
          <pc:sldLayoutMkLst>
            <pc:docMk/>
            <pc:sldMasterMk cId="4040691477" sldId="2147483772"/>
            <pc:sldLayoutMk cId="830445369" sldId="2147483794"/>
          </pc:sldLayoutMkLst>
        </pc:sldLayoutChg>
        <pc:sldLayoutChg chg="del">
          <pc:chgData name="Andy Tiller" userId="fb0d9df4-6e43-4400-8f6d-09dcce6e1ee1" providerId="ADAL" clId="{F8D5B707-4929-42CB-A5ED-F10BFA954260}" dt="2022-08-25T11:33:28.356" v="47" actId="2696"/>
          <pc:sldLayoutMkLst>
            <pc:docMk/>
            <pc:sldMasterMk cId="4040691477" sldId="2147483772"/>
            <pc:sldLayoutMk cId="3131526502" sldId="2147483795"/>
          </pc:sldLayoutMkLst>
        </pc:sldLayoutChg>
        <pc:sldLayoutChg chg="del">
          <pc:chgData name="Andy Tiller" userId="fb0d9df4-6e43-4400-8f6d-09dcce6e1ee1" providerId="ADAL" clId="{F8D5B707-4929-42CB-A5ED-F10BFA954260}" dt="2022-08-25T11:29:22.090" v="18" actId="2696"/>
          <pc:sldLayoutMkLst>
            <pc:docMk/>
            <pc:sldMasterMk cId="4040691477" sldId="2147483772"/>
            <pc:sldLayoutMk cId="1028947157" sldId="2147483796"/>
          </pc:sldLayoutMkLst>
        </pc:sldLayoutChg>
        <pc:sldLayoutChg chg="del">
          <pc:chgData name="Andy Tiller" userId="fb0d9df4-6e43-4400-8f6d-09dcce6e1ee1" providerId="ADAL" clId="{F8D5B707-4929-42CB-A5ED-F10BFA954260}" dt="2022-08-25T11:29:23.555" v="19" actId="2696"/>
          <pc:sldLayoutMkLst>
            <pc:docMk/>
            <pc:sldMasterMk cId="4040691477" sldId="2147483772"/>
            <pc:sldLayoutMk cId="408828259" sldId="2147483797"/>
          </pc:sldLayoutMkLst>
        </pc:sldLayoutChg>
        <pc:sldLayoutChg chg="del">
          <pc:chgData name="Andy Tiller" userId="fb0d9df4-6e43-4400-8f6d-09dcce6e1ee1" providerId="ADAL" clId="{F8D5B707-4929-42CB-A5ED-F10BFA954260}" dt="2022-08-25T11:29:24.384" v="20" actId="2696"/>
          <pc:sldLayoutMkLst>
            <pc:docMk/>
            <pc:sldMasterMk cId="4040691477" sldId="2147483772"/>
            <pc:sldLayoutMk cId="909104794" sldId="2147483798"/>
          </pc:sldLayoutMkLst>
        </pc:sldLayoutChg>
        <pc:sldLayoutChg chg="del">
          <pc:chgData name="Andy Tiller" userId="fb0d9df4-6e43-4400-8f6d-09dcce6e1ee1" providerId="ADAL" clId="{F8D5B707-4929-42CB-A5ED-F10BFA954260}" dt="2022-08-25T11:29:25.403" v="21" actId="2696"/>
          <pc:sldLayoutMkLst>
            <pc:docMk/>
            <pc:sldMasterMk cId="4040691477" sldId="2147483772"/>
            <pc:sldLayoutMk cId="599330044" sldId="2147483799"/>
          </pc:sldLayoutMkLst>
        </pc:sldLayoutChg>
        <pc:sldLayoutChg chg="del">
          <pc:chgData name="Andy Tiller" userId="fb0d9df4-6e43-4400-8f6d-09dcce6e1ee1" providerId="ADAL" clId="{F8D5B707-4929-42CB-A5ED-F10BFA954260}" dt="2022-08-25T11:29:26.308" v="22" actId="2696"/>
          <pc:sldLayoutMkLst>
            <pc:docMk/>
            <pc:sldMasterMk cId="4040691477" sldId="2147483772"/>
            <pc:sldLayoutMk cId="3348535155" sldId="2147483800"/>
          </pc:sldLayoutMkLst>
        </pc:sldLayoutChg>
        <pc:sldLayoutChg chg="del">
          <pc:chgData name="Andy Tiller" userId="fb0d9df4-6e43-4400-8f6d-09dcce6e1ee1" providerId="ADAL" clId="{F8D5B707-4929-42CB-A5ED-F10BFA954260}" dt="2022-08-25T11:29:27.165" v="23" actId="2696"/>
          <pc:sldLayoutMkLst>
            <pc:docMk/>
            <pc:sldMasterMk cId="4040691477" sldId="2147483772"/>
            <pc:sldLayoutMk cId="3999867688" sldId="2147483801"/>
          </pc:sldLayoutMkLst>
        </pc:sldLayoutChg>
        <pc:sldLayoutChg chg="del">
          <pc:chgData name="Andy Tiller" userId="fb0d9df4-6e43-4400-8f6d-09dcce6e1ee1" providerId="ADAL" clId="{F8D5B707-4929-42CB-A5ED-F10BFA954260}" dt="2022-08-25T11:31:01.614" v="39" actId="2696"/>
          <pc:sldLayoutMkLst>
            <pc:docMk/>
            <pc:sldMasterMk cId="4040691477" sldId="2147483772"/>
            <pc:sldLayoutMk cId="4106921790" sldId="2147483802"/>
          </pc:sldLayoutMkLst>
        </pc:sldLayoutChg>
        <pc:sldLayoutChg chg="del">
          <pc:chgData name="Andy Tiller" userId="fb0d9df4-6e43-4400-8f6d-09dcce6e1ee1" providerId="ADAL" clId="{F8D5B707-4929-42CB-A5ED-F10BFA954260}" dt="2022-08-25T11:29:34.046" v="24" actId="2696"/>
          <pc:sldLayoutMkLst>
            <pc:docMk/>
            <pc:sldMasterMk cId="4040691477" sldId="2147483772"/>
            <pc:sldLayoutMk cId="2869975607" sldId="2147483804"/>
          </pc:sldLayoutMkLst>
        </pc:sldLayoutChg>
        <pc:sldLayoutChg chg="del">
          <pc:chgData name="Andy Tiller" userId="fb0d9df4-6e43-4400-8f6d-09dcce6e1ee1" providerId="ADAL" clId="{F8D5B707-4929-42CB-A5ED-F10BFA954260}" dt="2022-08-25T11:29:35.447" v="25" actId="2696"/>
          <pc:sldLayoutMkLst>
            <pc:docMk/>
            <pc:sldMasterMk cId="4040691477" sldId="2147483772"/>
            <pc:sldLayoutMk cId="849180412" sldId="2147483805"/>
          </pc:sldLayoutMkLst>
        </pc:sldLayoutChg>
        <pc:sldLayoutChg chg="del">
          <pc:chgData name="Andy Tiller" userId="fb0d9df4-6e43-4400-8f6d-09dcce6e1ee1" providerId="ADAL" clId="{F8D5B707-4929-42CB-A5ED-F10BFA954260}" dt="2022-08-25T11:29:36.659" v="26" actId="2696"/>
          <pc:sldLayoutMkLst>
            <pc:docMk/>
            <pc:sldMasterMk cId="4040691477" sldId="2147483772"/>
            <pc:sldLayoutMk cId="619868218" sldId="2147483806"/>
          </pc:sldLayoutMkLst>
        </pc:sldLayoutChg>
        <pc:sldLayoutChg chg="del">
          <pc:chgData name="Andy Tiller" userId="fb0d9df4-6e43-4400-8f6d-09dcce6e1ee1" providerId="ADAL" clId="{F8D5B707-4929-42CB-A5ED-F10BFA954260}" dt="2022-08-25T11:29:37.579" v="27" actId="2696"/>
          <pc:sldLayoutMkLst>
            <pc:docMk/>
            <pc:sldMasterMk cId="4040691477" sldId="2147483772"/>
            <pc:sldLayoutMk cId="41912619" sldId="2147483807"/>
          </pc:sldLayoutMkLst>
        </pc:sldLayoutChg>
        <pc:sldLayoutChg chg="del">
          <pc:chgData name="Andy Tiller" userId="fb0d9df4-6e43-4400-8f6d-09dcce6e1ee1" providerId="ADAL" clId="{F8D5B707-4929-42CB-A5ED-F10BFA954260}" dt="2022-08-25T11:29:38.338" v="28" actId="2696"/>
          <pc:sldLayoutMkLst>
            <pc:docMk/>
            <pc:sldMasterMk cId="4040691477" sldId="2147483772"/>
            <pc:sldLayoutMk cId="3360724041" sldId="2147483808"/>
          </pc:sldLayoutMkLst>
        </pc:sldLayoutChg>
      </pc:sldMasterChg>
    </pc:docChg>
  </pc:docChgLst>
  <pc:docChgLst>
    <pc:chgData name="Andy Tiller" userId="fb0d9df4-6e43-4400-8f6d-09dcce6e1ee1" providerId="ADAL" clId="{81BC7487-63B3-4F40-8846-A72EB676B843}"/>
    <pc:docChg chg="addSld delSld modSld">
      <pc:chgData name="Andy Tiller" userId="fb0d9df4-6e43-4400-8f6d-09dcce6e1ee1" providerId="ADAL" clId="{81BC7487-63B3-4F40-8846-A72EB676B843}" dt="2022-08-31T16:35:45.987" v="1" actId="47"/>
      <pc:docMkLst>
        <pc:docMk/>
      </pc:docMkLst>
      <pc:sldChg chg="del">
        <pc:chgData name="Andy Tiller" userId="fb0d9df4-6e43-4400-8f6d-09dcce6e1ee1" providerId="ADAL" clId="{81BC7487-63B3-4F40-8846-A72EB676B843}" dt="2022-08-31T16:35:45.987" v="1" actId="47"/>
        <pc:sldMkLst>
          <pc:docMk/>
          <pc:sldMk cId="1367476509" sldId="2147470791"/>
        </pc:sldMkLst>
      </pc:sldChg>
      <pc:sldChg chg="add">
        <pc:chgData name="Andy Tiller" userId="fb0d9df4-6e43-4400-8f6d-09dcce6e1ee1" providerId="ADAL" clId="{81BC7487-63B3-4F40-8846-A72EB676B843}" dt="2022-08-31T16:35:43.048" v="0"/>
        <pc:sldMkLst>
          <pc:docMk/>
          <pc:sldMk cId="1916260022" sldId="214747079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2878C8-4833-42CA-916B-F6E8FA3E2029}" type="datetimeFigureOut">
              <a:rPr lang="en-US" smtClean="0"/>
              <a:t>9/18/22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ADABD-C688-46CF-9DA6-EAD5470E3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528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_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43CBA1E-3BF5-4E22-B046-1DBDB881C5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0196" y="5602270"/>
            <a:ext cx="2174684" cy="453773"/>
          </a:xfrm>
          <a:prstGeom prst="rect">
            <a:avLst/>
          </a:prstGeom>
        </p:spPr>
      </p:pic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CFE4B822-7163-4FB1-B200-81284C130CCD}"/>
              </a:ext>
            </a:extLst>
          </p:cNvPr>
          <p:cNvSpPr/>
          <p:nvPr userDrawn="1"/>
        </p:nvSpPr>
        <p:spPr>
          <a:xfrm flipH="1">
            <a:off x="749147" y="760164"/>
            <a:ext cx="7590622" cy="531013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5AEEC81-7D64-4CA9-87DC-FF0D7D8D3C3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459345" y="2368504"/>
            <a:ext cx="10233891" cy="1815882"/>
          </a:xfrm>
          <a:prstGeom prst="rect">
            <a:avLst/>
          </a:prstGeom>
        </p:spPr>
        <p:txBody>
          <a:bodyPr tIns="0" anchor="t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15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title line two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5C2A7DE-CBC8-453E-980E-B2088B659C91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132287" y="5154875"/>
            <a:ext cx="6086248" cy="28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Font typeface="Arial" panose="020B0604020202020204" pitchFamily="34" charset="0"/>
              <a:buNone/>
              <a:defRPr sz="1400" b="0" i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308F450-F524-46D8-ADA1-3DBD85E3E4A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132287" y="4852708"/>
            <a:ext cx="6086248" cy="28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2ED987A-AB96-405A-B8A7-9136BB7499D2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095551" y="5488462"/>
            <a:ext cx="4122984" cy="28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652822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5AE9C1-2F3B-DDE4-BFB9-D2F7FBFA07E6}"/>
              </a:ext>
            </a:extLst>
          </p:cNvPr>
          <p:cNvSpPr txBox="1"/>
          <p:nvPr userDrawn="1"/>
        </p:nvSpPr>
        <p:spPr>
          <a:xfrm>
            <a:off x="11513417" y="6567263"/>
            <a:ext cx="674254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9CF728AB-3CFD-45BF-ABDE-FEDAF7F3D777}" type="slidenum"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27236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05BAB61-E280-40FC-A6FF-A837648C74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6085" y="3405605"/>
            <a:ext cx="3852525" cy="2205431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001114D-E8B7-453A-9E0F-60CF784525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40146" y="3689090"/>
            <a:ext cx="3071441" cy="662901"/>
          </a:xfrm>
          <a:prstGeom prst="rect">
            <a:avLst/>
          </a:prstGeom>
        </p:spPr>
        <p:txBody>
          <a:bodyPr rIns="0" anchor="b">
            <a:normAutofit/>
          </a:bodyPr>
          <a:lstStyle>
            <a:lvl1pPr marL="0" indent="0" algn="l">
              <a:buNone/>
              <a:defRPr sz="1200" b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FIRSTNAME SURNAME</a:t>
            </a:r>
            <a:endParaRPr lang="en-GB" dirty="0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7EF4FB69-962B-455B-84B4-3C36DF8972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40146" y="4313491"/>
            <a:ext cx="3071441" cy="5492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200" b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Title, Company</a:t>
            </a:r>
            <a:endParaRPr lang="en-GB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C8BD733-D496-4549-8023-B1C40404632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401761" y="1290699"/>
            <a:ext cx="4229100" cy="29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198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CFE4B822-7163-4FB1-B200-81284C130CCD}"/>
              </a:ext>
            </a:extLst>
          </p:cNvPr>
          <p:cNvSpPr/>
          <p:nvPr userDrawn="1"/>
        </p:nvSpPr>
        <p:spPr>
          <a:xfrm rot="5400000" flipH="1">
            <a:off x="600584" y="513000"/>
            <a:ext cx="5832000" cy="583200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5AEEC81-7D64-4CA9-87DC-FF0D7D8D3C3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836869" y="1794582"/>
            <a:ext cx="8974334" cy="2654612"/>
          </a:xfrm>
          <a:prstGeom prst="rect">
            <a:avLst/>
          </a:prstGeom>
        </p:spPr>
        <p:txBody>
          <a:bodyPr tIns="0" anchor="ctr">
            <a:normAutofit/>
          </a:bodyPr>
          <a:lstStyle>
            <a:lvl1pPr marL="0" indent="0">
              <a:lnSpc>
                <a:spcPct val="90000"/>
              </a:lnSpc>
              <a:buNone/>
              <a:defRPr sz="5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This is the start of a new section in the presentation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7794AF5-7F6D-4082-9890-1A8B67307C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054842" y="5115230"/>
            <a:ext cx="1791397" cy="122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400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plit 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C93B904-0877-41D3-8493-3FF8F1B97181}"/>
              </a:ext>
            </a:extLst>
          </p:cNvPr>
          <p:cNvSpPr/>
          <p:nvPr userDrawn="1"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B96E2A-3BEE-4DF4-A947-3D3E3AE658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852" y="473549"/>
            <a:ext cx="5374743" cy="549275"/>
          </a:xfrm>
        </p:spPr>
        <p:txBody>
          <a:bodyPr>
            <a:noAutofit/>
          </a:bodyPr>
          <a:lstStyle>
            <a:lvl1pPr>
              <a:defRPr sz="2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3BBDC64-5312-4AF7-B5C8-9A2E16905A22}"/>
              </a:ext>
            </a:extLst>
          </p:cNvPr>
          <p:cNvSpPr/>
          <p:nvPr userDrawn="1"/>
        </p:nvSpPr>
        <p:spPr>
          <a:xfrm>
            <a:off x="11106343" y="6515266"/>
            <a:ext cx="1085657" cy="365604"/>
          </a:xfrm>
          <a:custGeom>
            <a:avLst/>
            <a:gdLst>
              <a:gd name="connsiteX0" fmla="*/ 273887 w 1085657"/>
              <a:gd name="connsiteY0" fmla="*/ 0 h 365604"/>
              <a:gd name="connsiteX1" fmla="*/ 1085657 w 1085657"/>
              <a:gd name="connsiteY1" fmla="*/ 0 h 365604"/>
              <a:gd name="connsiteX2" fmla="*/ 1085657 w 1085657"/>
              <a:gd name="connsiteY2" fmla="*/ 342734 h 365604"/>
              <a:gd name="connsiteX3" fmla="*/ 950 w 1085657"/>
              <a:gd name="connsiteY3" fmla="*/ 342734 h 365604"/>
              <a:gd name="connsiteX4" fmla="*/ 950 w 1085657"/>
              <a:gd name="connsiteY4" fmla="*/ 365604 h 365604"/>
              <a:gd name="connsiteX5" fmla="*/ 0 w 1085657"/>
              <a:gd name="connsiteY5" fmla="*/ 365604 h 365604"/>
              <a:gd name="connsiteX6" fmla="*/ 0 w 1085657"/>
              <a:gd name="connsiteY6" fmla="*/ 273887 h 365604"/>
              <a:gd name="connsiteX7" fmla="*/ 273887 w 1085657"/>
              <a:gd name="connsiteY7" fmla="*/ 0 h 365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657" h="365604">
                <a:moveTo>
                  <a:pt x="273887" y="0"/>
                </a:moveTo>
                <a:lnTo>
                  <a:pt x="1085657" y="0"/>
                </a:lnTo>
                <a:lnTo>
                  <a:pt x="1085657" y="342734"/>
                </a:lnTo>
                <a:lnTo>
                  <a:pt x="950" y="342734"/>
                </a:lnTo>
                <a:lnTo>
                  <a:pt x="950" y="365604"/>
                </a:lnTo>
                <a:lnTo>
                  <a:pt x="0" y="365604"/>
                </a:lnTo>
                <a:lnTo>
                  <a:pt x="0" y="273887"/>
                </a:lnTo>
                <a:cubicBezTo>
                  <a:pt x="0" y="122646"/>
                  <a:pt x="122646" y="0"/>
                  <a:pt x="273887" y="0"/>
                </a:cubicBezTo>
                <a:close/>
              </a:path>
            </a:pathLst>
          </a:custGeom>
          <a:solidFill>
            <a:srgbClr val="EDEEF0"/>
          </a:solidFill>
          <a:ln w="135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2A0BE9A-6957-4C18-8D2E-3AF468BA96DF}"/>
              </a:ext>
            </a:extLst>
          </p:cNvPr>
          <p:cNvSpPr/>
          <p:nvPr userDrawn="1"/>
        </p:nvSpPr>
        <p:spPr>
          <a:xfrm>
            <a:off x="1" y="6515266"/>
            <a:ext cx="11107293" cy="342735"/>
          </a:xfrm>
          <a:custGeom>
            <a:avLst/>
            <a:gdLst>
              <a:gd name="connsiteX0" fmla="*/ 0 w 11107293"/>
              <a:gd name="connsiteY0" fmla="*/ 0 h 342735"/>
              <a:gd name="connsiteX1" fmla="*/ 10838690 w 11107293"/>
              <a:gd name="connsiteY1" fmla="*/ 0 h 342735"/>
              <a:gd name="connsiteX2" fmla="*/ 11107293 w 11107293"/>
              <a:gd name="connsiteY2" fmla="*/ 268602 h 342735"/>
              <a:gd name="connsiteX3" fmla="*/ 11107293 w 11107293"/>
              <a:gd name="connsiteY3" fmla="*/ 342735 h 342735"/>
              <a:gd name="connsiteX4" fmla="*/ 0 w 11107293"/>
              <a:gd name="connsiteY4" fmla="*/ 342735 h 342735"/>
              <a:gd name="connsiteX5" fmla="*/ 0 w 11107293"/>
              <a:gd name="connsiteY5" fmla="*/ 0 h 34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07293" h="342735">
                <a:moveTo>
                  <a:pt x="0" y="0"/>
                </a:moveTo>
                <a:lnTo>
                  <a:pt x="10838690" y="0"/>
                </a:lnTo>
                <a:cubicBezTo>
                  <a:pt x="10986950" y="0"/>
                  <a:pt x="11107293" y="120207"/>
                  <a:pt x="11107293" y="268602"/>
                </a:cubicBezTo>
                <a:lnTo>
                  <a:pt x="11107293" y="342735"/>
                </a:lnTo>
                <a:lnTo>
                  <a:pt x="0" y="342735"/>
                </a:lnTo>
                <a:lnTo>
                  <a:pt x="0" y="0"/>
                </a:lnTo>
                <a:close/>
              </a:path>
            </a:pathLst>
          </a:custGeom>
          <a:solidFill>
            <a:srgbClr val="EDEEF0"/>
          </a:solidFill>
          <a:ln w="135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D9BF730-AF07-4941-97C7-A3A58C3A8A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106344" y="267311"/>
            <a:ext cx="928537" cy="461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719F40-3A55-C5AA-2CF9-181D7F514B2B}"/>
              </a:ext>
            </a:extLst>
          </p:cNvPr>
          <p:cNvSpPr txBox="1"/>
          <p:nvPr userDrawn="1"/>
        </p:nvSpPr>
        <p:spPr>
          <a:xfrm>
            <a:off x="10437092" y="6567263"/>
            <a:ext cx="674254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9CF728AB-3CFD-45BF-ABDE-FEDAF7F3D777}" type="slidenum"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9676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6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plit 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C93B904-0877-41D3-8493-3FF8F1B97181}"/>
              </a:ext>
            </a:extLst>
          </p:cNvPr>
          <p:cNvSpPr/>
          <p:nvPr userDrawn="1"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B96E2A-3BEE-4DF4-A947-3D3E3AE658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852" y="473549"/>
            <a:ext cx="5374743" cy="549275"/>
          </a:xfrm>
        </p:spPr>
        <p:txBody>
          <a:bodyPr>
            <a:noAutofit/>
          </a:bodyPr>
          <a:lstStyle>
            <a:lvl1pPr>
              <a:defRPr sz="2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3BBDC64-5312-4AF7-B5C8-9A2E16905A22}"/>
              </a:ext>
            </a:extLst>
          </p:cNvPr>
          <p:cNvSpPr/>
          <p:nvPr userDrawn="1"/>
        </p:nvSpPr>
        <p:spPr>
          <a:xfrm>
            <a:off x="11106343" y="6515266"/>
            <a:ext cx="1085657" cy="365604"/>
          </a:xfrm>
          <a:custGeom>
            <a:avLst/>
            <a:gdLst>
              <a:gd name="connsiteX0" fmla="*/ 273887 w 1085657"/>
              <a:gd name="connsiteY0" fmla="*/ 0 h 365604"/>
              <a:gd name="connsiteX1" fmla="*/ 1085657 w 1085657"/>
              <a:gd name="connsiteY1" fmla="*/ 0 h 365604"/>
              <a:gd name="connsiteX2" fmla="*/ 1085657 w 1085657"/>
              <a:gd name="connsiteY2" fmla="*/ 342734 h 365604"/>
              <a:gd name="connsiteX3" fmla="*/ 950 w 1085657"/>
              <a:gd name="connsiteY3" fmla="*/ 342734 h 365604"/>
              <a:gd name="connsiteX4" fmla="*/ 950 w 1085657"/>
              <a:gd name="connsiteY4" fmla="*/ 365604 h 365604"/>
              <a:gd name="connsiteX5" fmla="*/ 0 w 1085657"/>
              <a:gd name="connsiteY5" fmla="*/ 365604 h 365604"/>
              <a:gd name="connsiteX6" fmla="*/ 0 w 1085657"/>
              <a:gd name="connsiteY6" fmla="*/ 273887 h 365604"/>
              <a:gd name="connsiteX7" fmla="*/ 273887 w 1085657"/>
              <a:gd name="connsiteY7" fmla="*/ 0 h 365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657" h="365604">
                <a:moveTo>
                  <a:pt x="273887" y="0"/>
                </a:moveTo>
                <a:lnTo>
                  <a:pt x="1085657" y="0"/>
                </a:lnTo>
                <a:lnTo>
                  <a:pt x="1085657" y="342734"/>
                </a:lnTo>
                <a:lnTo>
                  <a:pt x="950" y="342734"/>
                </a:lnTo>
                <a:lnTo>
                  <a:pt x="950" y="365604"/>
                </a:lnTo>
                <a:lnTo>
                  <a:pt x="0" y="365604"/>
                </a:lnTo>
                <a:lnTo>
                  <a:pt x="0" y="273887"/>
                </a:lnTo>
                <a:cubicBezTo>
                  <a:pt x="0" y="122646"/>
                  <a:pt x="122646" y="0"/>
                  <a:pt x="273887" y="0"/>
                </a:cubicBezTo>
                <a:close/>
              </a:path>
            </a:pathLst>
          </a:custGeom>
          <a:solidFill>
            <a:srgbClr val="EDEEF0"/>
          </a:solidFill>
          <a:ln w="135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2A0BE9A-6957-4C18-8D2E-3AF468BA96DF}"/>
              </a:ext>
            </a:extLst>
          </p:cNvPr>
          <p:cNvSpPr/>
          <p:nvPr userDrawn="1"/>
        </p:nvSpPr>
        <p:spPr>
          <a:xfrm>
            <a:off x="1" y="6515266"/>
            <a:ext cx="11107293" cy="342735"/>
          </a:xfrm>
          <a:custGeom>
            <a:avLst/>
            <a:gdLst>
              <a:gd name="connsiteX0" fmla="*/ 0 w 11107293"/>
              <a:gd name="connsiteY0" fmla="*/ 0 h 342735"/>
              <a:gd name="connsiteX1" fmla="*/ 10838690 w 11107293"/>
              <a:gd name="connsiteY1" fmla="*/ 0 h 342735"/>
              <a:gd name="connsiteX2" fmla="*/ 11107293 w 11107293"/>
              <a:gd name="connsiteY2" fmla="*/ 268602 h 342735"/>
              <a:gd name="connsiteX3" fmla="*/ 11107293 w 11107293"/>
              <a:gd name="connsiteY3" fmla="*/ 342735 h 342735"/>
              <a:gd name="connsiteX4" fmla="*/ 0 w 11107293"/>
              <a:gd name="connsiteY4" fmla="*/ 342735 h 342735"/>
              <a:gd name="connsiteX5" fmla="*/ 0 w 11107293"/>
              <a:gd name="connsiteY5" fmla="*/ 0 h 34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07293" h="342735">
                <a:moveTo>
                  <a:pt x="0" y="0"/>
                </a:moveTo>
                <a:lnTo>
                  <a:pt x="10838690" y="0"/>
                </a:lnTo>
                <a:cubicBezTo>
                  <a:pt x="10986950" y="0"/>
                  <a:pt x="11107293" y="120207"/>
                  <a:pt x="11107293" y="268602"/>
                </a:cubicBezTo>
                <a:lnTo>
                  <a:pt x="11107293" y="342735"/>
                </a:lnTo>
                <a:lnTo>
                  <a:pt x="0" y="342735"/>
                </a:lnTo>
                <a:lnTo>
                  <a:pt x="0" y="0"/>
                </a:lnTo>
                <a:close/>
              </a:path>
            </a:pathLst>
          </a:custGeom>
          <a:solidFill>
            <a:srgbClr val="EDEEF0"/>
          </a:solidFill>
          <a:ln w="135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2D205F7-9855-48AC-8AF1-DCE947ACEB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106343" y="267311"/>
            <a:ext cx="928539" cy="4619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CE3E19-A0C4-E4A6-6BDC-1AA5CE53354A}"/>
              </a:ext>
            </a:extLst>
          </p:cNvPr>
          <p:cNvSpPr txBox="1"/>
          <p:nvPr userDrawn="1"/>
        </p:nvSpPr>
        <p:spPr>
          <a:xfrm>
            <a:off x="10437092" y="6567263"/>
            <a:ext cx="674254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9CF728AB-3CFD-45BF-ABDE-FEDAF7F3D777}" type="slidenum"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9558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6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AF18F6F-69B1-4AAE-BC80-730ECDEF1E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7227" cy="6858000"/>
          </a:xfrm>
          <a:prstGeom prst="rect">
            <a:avLst/>
          </a:prstGeom>
        </p:spPr>
      </p:pic>
      <p:pic>
        <p:nvPicPr>
          <p:cNvPr id="5" name="Picture 4" hidden="1">
            <a:extLst>
              <a:ext uri="{FF2B5EF4-FFF2-40B4-BE49-F238E27FC236}">
                <a16:creationId xmlns:a16="http://schemas.microsoft.com/office/drawing/2014/main" id="{EF026EBF-E82D-4484-B5F0-D28644D3A8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7227" cy="6858000"/>
          </a:xfrm>
          <a:prstGeom prst="rect">
            <a:avLst/>
          </a:prstGeom>
        </p:spPr>
      </p:pic>
      <p:grpSp>
        <p:nvGrpSpPr>
          <p:cNvPr id="2" name="Graphic 11">
            <a:extLst>
              <a:ext uri="{FF2B5EF4-FFF2-40B4-BE49-F238E27FC236}">
                <a16:creationId xmlns:a16="http://schemas.microsoft.com/office/drawing/2014/main" id="{E6358417-DB6E-4A8A-911C-B747D70F2B1D}"/>
              </a:ext>
            </a:extLst>
          </p:cNvPr>
          <p:cNvGrpSpPr/>
          <p:nvPr/>
        </p:nvGrpSpPr>
        <p:grpSpPr>
          <a:xfrm>
            <a:off x="528320" y="549274"/>
            <a:ext cx="5838227" cy="5825202"/>
            <a:chOff x="528320" y="549274"/>
            <a:chExt cx="5838227" cy="5825202"/>
          </a:xfrm>
          <a:solidFill>
            <a:srgbClr val="34AADE"/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591AF625-1FF3-4455-ADF3-6FEDFE0EA0B0}"/>
                </a:ext>
              </a:extLst>
            </p:cNvPr>
            <p:cNvSpPr/>
            <p:nvPr/>
          </p:nvSpPr>
          <p:spPr>
            <a:xfrm>
              <a:off x="528320" y="549274"/>
              <a:ext cx="5825336" cy="5825202"/>
            </a:xfrm>
            <a:custGeom>
              <a:avLst/>
              <a:gdLst>
                <a:gd name="connsiteX0" fmla="*/ 5499849 w 5825336"/>
                <a:gd name="connsiteY0" fmla="*/ 2585637 h 5825202"/>
                <a:gd name="connsiteX1" fmla="*/ 5236533 w 5825336"/>
                <a:gd name="connsiteY1" fmla="*/ 2162799 h 5825202"/>
                <a:gd name="connsiteX2" fmla="*/ 5132736 w 5825336"/>
                <a:gd name="connsiteY2" fmla="*/ 2272369 h 5825202"/>
                <a:gd name="connsiteX3" fmla="*/ 5132736 w 5825336"/>
                <a:gd name="connsiteY3" fmla="*/ 2585637 h 5825202"/>
                <a:gd name="connsiteX4" fmla="*/ 4840550 w 5825336"/>
                <a:gd name="connsiteY4" fmla="*/ 2585637 h 5825202"/>
                <a:gd name="connsiteX5" fmla="*/ 4840550 w 5825336"/>
                <a:gd name="connsiteY5" fmla="*/ 1182309 h 5825202"/>
                <a:gd name="connsiteX6" fmla="*/ 5132736 w 5825336"/>
                <a:gd name="connsiteY6" fmla="*/ 1182309 h 5825202"/>
                <a:gd name="connsiteX7" fmla="*/ 5132736 w 5825336"/>
                <a:gd name="connsiteY7" fmla="*/ 1930097 h 5825202"/>
                <a:gd name="connsiteX8" fmla="*/ 5474874 w 5825336"/>
                <a:gd name="connsiteY8" fmla="*/ 1555196 h 5825202"/>
                <a:gd name="connsiteX9" fmla="*/ 5824665 w 5825336"/>
                <a:gd name="connsiteY9" fmla="*/ 1555196 h 5825202"/>
                <a:gd name="connsiteX10" fmla="*/ 5432577 w 5825336"/>
                <a:gd name="connsiteY10" fmla="*/ 1960846 h 5825202"/>
                <a:gd name="connsiteX11" fmla="*/ 5825203 w 5825336"/>
                <a:gd name="connsiteY11" fmla="*/ 2565630 h 5825202"/>
                <a:gd name="connsiteX12" fmla="*/ 5825203 w 5825336"/>
                <a:gd name="connsiteY12" fmla="*/ 0 h 5825202"/>
                <a:gd name="connsiteX13" fmla="*/ 2901725 w 5825336"/>
                <a:gd name="connsiteY13" fmla="*/ 0 h 5825202"/>
                <a:gd name="connsiteX14" fmla="*/ 0 w 5825336"/>
                <a:gd name="connsiteY14" fmla="*/ 2901725 h 5825202"/>
                <a:gd name="connsiteX15" fmla="*/ 0 w 5825336"/>
                <a:gd name="connsiteY15" fmla="*/ 5825202 h 5825202"/>
                <a:gd name="connsiteX16" fmla="*/ 2919718 w 5825336"/>
                <a:gd name="connsiteY16" fmla="*/ 5825202 h 5825202"/>
                <a:gd name="connsiteX17" fmla="*/ 5825337 w 5825336"/>
                <a:gd name="connsiteY17" fmla="*/ 2919583 h 5825202"/>
                <a:gd name="connsiteX18" fmla="*/ 5825337 w 5825336"/>
                <a:gd name="connsiteY18" fmla="*/ 2585503 h 5825202"/>
                <a:gd name="connsiteX19" fmla="*/ 5499849 w 5825336"/>
                <a:gd name="connsiteY19" fmla="*/ 2585503 h 5825202"/>
                <a:gd name="connsiteX20" fmla="*/ 2597185 w 5825336"/>
                <a:gd name="connsiteY20" fmla="*/ 2285796 h 5825202"/>
                <a:gd name="connsiteX21" fmla="*/ 3012369 w 5825336"/>
                <a:gd name="connsiteY21" fmla="*/ 1957086 h 5825202"/>
                <a:gd name="connsiteX22" fmla="*/ 3264138 w 5825336"/>
                <a:gd name="connsiteY22" fmla="*/ 1999384 h 5825202"/>
                <a:gd name="connsiteX23" fmla="*/ 3264138 w 5825336"/>
                <a:gd name="connsiteY23" fmla="*/ 1982062 h 5825202"/>
                <a:gd name="connsiteX24" fmla="*/ 3043119 w 5825336"/>
                <a:gd name="connsiteY24" fmla="*/ 1793671 h 5825202"/>
                <a:gd name="connsiteX25" fmla="*/ 2758586 w 5825336"/>
                <a:gd name="connsiteY25" fmla="*/ 1849396 h 5825202"/>
                <a:gd name="connsiteX26" fmla="*/ 2685539 w 5825336"/>
                <a:gd name="connsiteY26" fmla="*/ 1626362 h 5825202"/>
                <a:gd name="connsiteX27" fmla="*/ 3085416 w 5825336"/>
                <a:gd name="connsiteY27" fmla="*/ 1543648 h 5825202"/>
                <a:gd name="connsiteX28" fmla="*/ 3433327 w 5825336"/>
                <a:gd name="connsiteY28" fmla="*/ 1658992 h 5825202"/>
                <a:gd name="connsiteX29" fmla="*/ 3544777 w 5825336"/>
                <a:gd name="connsiteY29" fmla="*/ 1987702 h 5825202"/>
                <a:gd name="connsiteX30" fmla="*/ 3544777 w 5825336"/>
                <a:gd name="connsiteY30" fmla="*/ 2585503 h 5825202"/>
                <a:gd name="connsiteX31" fmla="*/ 3262258 w 5825336"/>
                <a:gd name="connsiteY31" fmla="*/ 2585503 h 5825202"/>
                <a:gd name="connsiteX32" fmla="*/ 3262258 w 5825336"/>
                <a:gd name="connsiteY32" fmla="*/ 2474053 h 5825202"/>
                <a:gd name="connsiteX33" fmla="*/ 2950870 w 5825336"/>
                <a:gd name="connsiteY33" fmla="*/ 2604704 h 5825202"/>
                <a:gd name="connsiteX34" fmla="*/ 2597185 w 5825336"/>
                <a:gd name="connsiteY34" fmla="*/ 2289422 h 5825202"/>
                <a:gd name="connsiteX35" fmla="*/ 2597185 w 5825336"/>
                <a:gd name="connsiteY35" fmla="*/ 2285796 h 5825202"/>
                <a:gd name="connsiteX36" fmla="*/ 1399703 w 5825336"/>
                <a:gd name="connsiteY36" fmla="*/ 1805219 h 5825202"/>
                <a:gd name="connsiteX37" fmla="*/ 1157467 w 5825336"/>
                <a:gd name="connsiteY37" fmla="*/ 1805219 h 5825202"/>
                <a:gd name="connsiteX38" fmla="*/ 1157467 w 5825336"/>
                <a:gd name="connsiteY38" fmla="*/ 2245379 h 5825202"/>
                <a:gd name="connsiteX39" fmla="*/ 1251730 w 5825336"/>
                <a:gd name="connsiteY39" fmla="*/ 2345281 h 5825202"/>
                <a:gd name="connsiteX40" fmla="*/ 1395943 w 5825336"/>
                <a:gd name="connsiteY40" fmla="*/ 2308758 h 5825202"/>
                <a:gd name="connsiteX41" fmla="*/ 1395943 w 5825336"/>
                <a:gd name="connsiteY41" fmla="*/ 2543340 h 5825202"/>
                <a:gd name="connsiteX42" fmla="*/ 1165255 w 5825336"/>
                <a:gd name="connsiteY42" fmla="*/ 2602959 h 5825202"/>
                <a:gd name="connsiteX43" fmla="*/ 865415 w 5825336"/>
                <a:gd name="connsiteY43" fmla="*/ 2293450 h 5825202"/>
                <a:gd name="connsiteX44" fmla="*/ 865415 w 5825336"/>
                <a:gd name="connsiteY44" fmla="*/ 1805219 h 5825202"/>
                <a:gd name="connsiteX45" fmla="*/ 742417 w 5825336"/>
                <a:gd name="connsiteY45" fmla="*/ 1805219 h 5825202"/>
                <a:gd name="connsiteX46" fmla="*/ 742417 w 5825336"/>
                <a:gd name="connsiteY46" fmla="*/ 1555330 h 5825202"/>
                <a:gd name="connsiteX47" fmla="*/ 865415 w 5825336"/>
                <a:gd name="connsiteY47" fmla="*/ 1555330 h 5825202"/>
                <a:gd name="connsiteX48" fmla="*/ 865415 w 5825336"/>
                <a:gd name="connsiteY48" fmla="*/ 1291878 h 5825202"/>
                <a:gd name="connsiteX49" fmla="*/ 1157467 w 5825336"/>
                <a:gd name="connsiteY49" fmla="*/ 1291878 h 5825202"/>
                <a:gd name="connsiteX50" fmla="*/ 1157467 w 5825336"/>
                <a:gd name="connsiteY50" fmla="*/ 1555196 h 5825202"/>
                <a:gd name="connsiteX51" fmla="*/ 1399703 w 5825336"/>
                <a:gd name="connsiteY51" fmla="*/ 1555196 h 5825202"/>
                <a:gd name="connsiteX52" fmla="*/ 1399703 w 5825336"/>
                <a:gd name="connsiteY52" fmla="*/ 1805219 h 5825202"/>
                <a:gd name="connsiteX53" fmla="*/ 1830329 w 5825336"/>
                <a:gd name="connsiteY53" fmla="*/ 2010931 h 5825202"/>
                <a:gd name="connsiteX54" fmla="*/ 1830329 w 5825336"/>
                <a:gd name="connsiteY54" fmla="*/ 2585637 h 5825202"/>
                <a:gd name="connsiteX55" fmla="*/ 1538142 w 5825336"/>
                <a:gd name="connsiteY55" fmla="*/ 2585637 h 5825202"/>
                <a:gd name="connsiteX56" fmla="*/ 1538142 w 5825336"/>
                <a:gd name="connsiteY56" fmla="*/ 1182309 h 5825202"/>
                <a:gd name="connsiteX57" fmla="*/ 1830329 w 5825336"/>
                <a:gd name="connsiteY57" fmla="*/ 1182309 h 5825202"/>
                <a:gd name="connsiteX58" fmla="*/ 1830329 w 5825336"/>
                <a:gd name="connsiteY58" fmla="*/ 1701289 h 5825202"/>
                <a:gd name="connsiteX59" fmla="*/ 2132184 w 5825336"/>
                <a:gd name="connsiteY59" fmla="*/ 1535994 h 5825202"/>
                <a:gd name="connsiteX60" fmla="*/ 2481975 w 5825336"/>
                <a:gd name="connsiteY60" fmla="*/ 1918549 h 5825202"/>
                <a:gd name="connsiteX61" fmla="*/ 2481975 w 5825336"/>
                <a:gd name="connsiteY61" fmla="*/ 2585637 h 5825202"/>
                <a:gd name="connsiteX62" fmla="*/ 2189789 w 5825336"/>
                <a:gd name="connsiteY62" fmla="*/ 2585637 h 5825202"/>
                <a:gd name="connsiteX63" fmla="*/ 2189789 w 5825336"/>
                <a:gd name="connsiteY63" fmla="*/ 2010931 h 5825202"/>
                <a:gd name="connsiteX64" fmla="*/ 2012946 w 5825336"/>
                <a:gd name="connsiteY64" fmla="*/ 1801459 h 5825202"/>
                <a:gd name="connsiteX65" fmla="*/ 1830329 w 5825336"/>
                <a:gd name="connsiteY65" fmla="*/ 2010931 h 5825202"/>
                <a:gd name="connsiteX66" fmla="*/ 2561601 w 5825336"/>
                <a:gd name="connsiteY66" fmla="*/ 3706178 h 5825202"/>
                <a:gd name="connsiteX67" fmla="*/ 2223224 w 5825336"/>
                <a:gd name="connsiteY67" fmla="*/ 3994471 h 5825202"/>
                <a:gd name="connsiteX68" fmla="*/ 1963666 w 5825336"/>
                <a:gd name="connsiteY68" fmla="*/ 3923304 h 5825202"/>
                <a:gd name="connsiteX69" fmla="*/ 2061688 w 5825336"/>
                <a:gd name="connsiteY69" fmla="*/ 3711817 h 5825202"/>
                <a:gd name="connsiteX70" fmla="*/ 2186700 w 5825336"/>
                <a:gd name="connsiteY70" fmla="*/ 3752235 h 5825202"/>
                <a:gd name="connsiteX71" fmla="*/ 2288616 w 5825336"/>
                <a:gd name="connsiteY71" fmla="*/ 3684962 h 5825202"/>
                <a:gd name="connsiteX72" fmla="*/ 1884980 w 5825336"/>
                <a:gd name="connsiteY72" fmla="*/ 2650761 h 5825202"/>
                <a:gd name="connsiteX73" fmla="*/ 2194488 w 5825336"/>
                <a:gd name="connsiteY73" fmla="*/ 2650761 h 5825202"/>
                <a:gd name="connsiteX74" fmla="*/ 2429070 w 5825336"/>
                <a:gd name="connsiteY74" fmla="*/ 3352358 h 5825202"/>
                <a:gd name="connsiteX75" fmla="*/ 2653984 w 5825336"/>
                <a:gd name="connsiteY75" fmla="*/ 2650761 h 5825202"/>
                <a:gd name="connsiteX76" fmla="*/ 2957718 w 5825336"/>
                <a:gd name="connsiteY76" fmla="*/ 2650761 h 5825202"/>
                <a:gd name="connsiteX77" fmla="*/ 2561601 w 5825336"/>
                <a:gd name="connsiteY77" fmla="*/ 3706178 h 5825202"/>
                <a:gd name="connsiteX78" fmla="*/ 4061072 w 5825336"/>
                <a:gd name="connsiteY78" fmla="*/ 3167862 h 5825202"/>
                <a:gd name="connsiteX79" fmla="*/ 3501674 w 5825336"/>
                <a:gd name="connsiteY79" fmla="*/ 3704163 h 5825202"/>
                <a:gd name="connsiteX80" fmla="*/ 2946171 w 5825336"/>
                <a:gd name="connsiteY80" fmla="*/ 3171756 h 5825202"/>
                <a:gd name="connsiteX81" fmla="*/ 2946171 w 5825336"/>
                <a:gd name="connsiteY81" fmla="*/ 3167862 h 5825202"/>
                <a:gd name="connsiteX82" fmla="*/ 3505568 w 5825336"/>
                <a:gd name="connsiteY82" fmla="*/ 2631559 h 5825202"/>
                <a:gd name="connsiteX83" fmla="*/ 4061072 w 5825336"/>
                <a:gd name="connsiteY83" fmla="*/ 3163968 h 5825202"/>
                <a:gd name="connsiteX84" fmla="*/ 4061072 w 5825336"/>
                <a:gd name="connsiteY84" fmla="*/ 3167862 h 5825202"/>
                <a:gd name="connsiteX85" fmla="*/ 4012061 w 5825336"/>
                <a:gd name="connsiteY85" fmla="*/ 2010931 h 5825202"/>
                <a:gd name="connsiteX86" fmla="*/ 4012061 w 5825336"/>
                <a:gd name="connsiteY86" fmla="*/ 2585637 h 5825202"/>
                <a:gd name="connsiteX87" fmla="*/ 3719874 w 5825336"/>
                <a:gd name="connsiteY87" fmla="*/ 2585637 h 5825202"/>
                <a:gd name="connsiteX88" fmla="*/ 3719874 w 5825336"/>
                <a:gd name="connsiteY88" fmla="*/ 1555330 h 5825202"/>
                <a:gd name="connsiteX89" fmla="*/ 4012061 w 5825336"/>
                <a:gd name="connsiteY89" fmla="*/ 1555330 h 5825202"/>
                <a:gd name="connsiteX90" fmla="*/ 4012061 w 5825336"/>
                <a:gd name="connsiteY90" fmla="*/ 1701423 h 5825202"/>
                <a:gd name="connsiteX91" fmla="*/ 4313915 w 5825336"/>
                <a:gd name="connsiteY91" fmla="*/ 1536128 h 5825202"/>
                <a:gd name="connsiteX92" fmla="*/ 4663707 w 5825336"/>
                <a:gd name="connsiteY92" fmla="*/ 1918683 h 5825202"/>
                <a:gd name="connsiteX93" fmla="*/ 4663707 w 5825336"/>
                <a:gd name="connsiteY93" fmla="*/ 2585771 h 5825202"/>
                <a:gd name="connsiteX94" fmla="*/ 4371520 w 5825336"/>
                <a:gd name="connsiteY94" fmla="*/ 2585771 h 5825202"/>
                <a:gd name="connsiteX95" fmla="*/ 4371520 w 5825336"/>
                <a:gd name="connsiteY95" fmla="*/ 2011066 h 5825202"/>
                <a:gd name="connsiteX96" fmla="*/ 4194678 w 5825336"/>
                <a:gd name="connsiteY96" fmla="*/ 1801594 h 5825202"/>
                <a:gd name="connsiteX97" fmla="*/ 4012061 w 5825336"/>
                <a:gd name="connsiteY97" fmla="*/ 2010931 h 5825202"/>
                <a:gd name="connsiteX98" fmla="*/ 5131796 w 5825336"/>
                <a:gd name="connsiteY98" fmla="*/ 3681202 h 5825202"/>
                <a:gd name="connsiteX99" fmla="*/ 4839610 w 5825336"/>
                <a:gd name="connsiteY99" fmla="*/ 3681202 h 5825202"/>
                <a:gd name="connsiteX100" fmla="*/ 4839610 w 5825336"/>
                <a:gd name="connsiteY100" fmla="*/ 3535109 h 5825202"/>
                <a:gd name="connsiteX101" fmla="*/ 4537755 w 5825336"/>
                <a:gd name="connsiteY101" fmla="*/ 3700404 h 5825202"/>
                <a:gd name="connsiteX102" fmla="*/ 4187964 w 5825336"/>
                <a:gd name="connsiteY102" fmla="*/ 3317849 h 5825202"/>
                <a:gd name="connsiteX103" fmla="*/ 4187964 w 5825336"/>
                <a:gd name="connsiteY103" fmla="*/ 2650761 h 5825202"/>
                <a:gd name="connsiteX104" fmla="*/ 4480150 w 5825336"/>
                <a:gd name="connsiteY104" fmla="*/ 2650761 h 5825202"/>
                <a:gd name="connsiteX105" fmla="*/ 4480150 w 5825336"/>
                <a:gd name="connsiteY105" fmla="*/ 3225466 h 5825202"/>
                <a:gd name="connsiteX106" fmla="*/ 4656993 w 5825336"/>
                <a:gd name="connsiteY106" fmla="*/ 3434938 h 5825202"/>
                <a:gd name="connsiteX107" fmla="*/ 4839610 w 5825336"/>
                <a:gd name="connsiteY107" fmla="*/ 3225466 h 5825202"/>
                <a:gd name="connsiteX108" fmla="*/ 4839610 w 5825336"/>
                <a:gd name="connsiteY108" fmla="*/ 2650761 h 5825202"/>
                <a:gd name="connsiteX109" fmla="*/ 5131796 w 5825336"/>
                <a:gd name="connsiteY109" fmla="*/ 2650761 h 5825202"/>
                <a:gd name="connsiteX110" fmla="*/ 5131796 w 5825336"/>
                <a:gd name="connsiteY110" fmla="*/ 3681202 h 582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5825336" h="5825202">
                  <a:moveTo>
                    <a:pt x="5499849" y="2585637"/>
                  </a:moveTo>
                  <a:lnTo>
                    <a:pt x="5236533" y="2162799"/>
                  </a:lnTo>
                  <a:lnTo>
                    <a:pt x="5132736" y="2272369"/>
                  </a:lnTo>
                  <a:lnTo>
                    <a:pt x="5132736" y="2585637"/>
                  </a:lnTo>
                  <a:lnTo>
                    <a:pt x="4840550" y="2585637"/>
                  </a:lnTo>
                  <a:lnTo>
                    <a:pt x="4840550" y="1182309"/>
                  </a:lnTo>
                  <a:lnTo>
                    <a:pt x="5132736" y="1182309"/>
                  </a:lnTo>
                  <a:lnTo>
                    <a:pt x="5132736" y="1930097"/>
                  </a:lnTo>
                  <a:lnTo>
                    <a:pt x="5474874" y="1555196"/>
                  </a:lnTo>
                  <a:lnTo>
                    <a:pt x="5824665" y="1555196"/>
                  </a:lnTo>
                  <a:lnTo>
                    <a:pt x="5432577" y="1960846"/>
                  </a:lnTo>
                  <a:lnTo>
                    <a:pt x="5825203" y="2565630"/>
                  </a:lnTo>
                  <a:lnTo>
                    <a:pt x="5825203" y="0"/>
                  </a:lnTo>
                  <a:lnTo>
                    <a:pt x="2901725" y="0"/>
                  </a:lnTo>
                  <a:cubicBezTo>
                    <a:pt x="1299129" y="0"/>
                    <a:pt x="0" y="1299129"/>
                    <a:pt x="0" y="2901725"/>
                  </a:cubicBezTo>
                  <a:lnTo>
                    <a:pt x="0" y="5825202"/>
                  </a:lnTo>
                  <a:lnTo>
                    <a:pt x="2919718" y="5825202"/>
                  </a:lnTo>
                  <a:cubicBezTo>
                    <a:pt x="4524462" y="5825202"/>
                    <a:pt x="5825337" y="4524327"/>
                    <a:pt x="5825337" y="2919583"/>
                  </a:cubicBezTo>
                  <a:lnTo>
                    <a:pt x="5825337" y="2585503"/>
                  </a:lnTo>
                  <a:lnTo>
                    <a:pt x="5499849" y="2585503"/>
                  </a:lnTo>
                  <a:close/>
                  <a:moveTo>
                    <a:pt x="2597185" y="2285796"/>
                  </a:moveTo>
                  <a:cubicBezTo>
                    <a:pt x="2597185" y="2060882"/>
                    <a:pt x="2768254" y="1957086"/>
                    <a:pt x="3012369" y="1957086"/>
                  </a:cubicBezTo>
                  <a:cubicBezTo>
                    <a:pt x="3116165" y="1957086"/>
                    <a:pt x="3191092" y="1974408"/>
                    <a:pt x="3264138" y="1999384"/>
                  </a:cubicBezTo>
                  <a:lnTo>
                    <a:pt x="3264138" y="1982062"/>
                  </a:lnTo>
                  <a:cubicBezTo>
                    <a:pt x="3264138" y="1860944"/>
                    <a:pt x="3189212" y="1793671"/>
                    <a:pt x="3043119" y="1793671"/>
                  </a:cubicBezTo>
                  <a:cubicBezTo>
                    <a:pt x="2931669" y="1793671"/>
                    <a:pt x="2852848" y="1814753"/>
                    <a:pt x="2758586" y="1849396"/>
                  </a:cubicBezTo>
                  <a:lnTo>
                    <a:pt x="2685539" y="1626362"/>
                  </a:lnTo>
                  <a:cubicBezTo>
                    <a:pt x="2799003" y="1576411"/>
                    <a:pt x="2910453" y="1543648"/>
                    <a:pt x="3085416" y="1543648"/>
                  </a:cubicBezTo>
                  <a:cubicBezTo>
                    <a:pt x="3244937" y="1543648"/>
                    <a:pt x="3360281" y="1585945"/>
                    <a:pt x="3433327" y="1658992"/>
                  </a:cubicBezTo>
                  <a:cubicBezTo>
                    <a:pt x="3510268" y="1735932"/>
                    <a:pt x="3544777" y="1849262"/>
                    <a:pt x="3544777" y="1987702"/>
                  </a:cubicBezTo>
                  <a:lnTo>
                    <a:pt x="3544777" y="2585503"/>
                  </a:lnTo>
                  <a:lnTo>
                    <a:pt x="3262258" y="2585503"/>
                  </a:lnTo>
                  <a:lnTo>
                    <a:pt x="3262258" y="2474053"/>
                  </a:lnTo>
                  <a:cubicBezTo>
                    <a:pt x="3191092" y="2552873"/>
                    <a:pt x="3093070" y="2604704"/>
                    <a:pt x="2950870" y="2604704"/>
                  </a:cubicBezTo>
                  <a:cubicBezTo>
                    <a:pt x="2756706" y="2604704"/>
                    <a:pt x="2597185" y="2493254"/>
                    <a:pt x="2597185" y="2289422"/>
                  </a:cubicBezTo>
                  <a:lnTo>
                    <a:pt x="2597185" y="2285796"/>
                  </a:lnTo>
                  <a:close/>
                  <a:moveTo>
                    <a:pt x="1399703" y="1805219"/>
                  </a:moveTo>
                  <a:lnTo>
                    <a:pt x="1157467" y="1805219"/>
                  </a:lnTo>
                  <a:lnTo>
                    <a:pt x="1157467" y="2245379"/>
                  </a:lnTo>
                  <a:cubicBezTo>
                    <a:pt x="1157467" y="2312652"/>
                    <a:pt x="1186337" y="2345281"/>
                    <a:pt x="1251730" y="2345281"/>
                  </a:cubicBezTo>
                  <a:cubicBezTo>
                    <a:pt x="1305575" y="2345281"/>
                    <a:pt x="1353646" y="2331853"/>
                    <a:pt x="1395943" y="2308758"/>
                  </a:cubicBezTo>
                  <a:lnTo>
                    <a:pt x="1395943" y="2543340"/>
                  </a:lnTo>
                  <a:cubicBezTo>
                    <a:pt x="1334444" y="2579863"/>
                    <a:pt x="1263278" y="2602959"/>
                    <a:pt x="1165255" y="2602959"/>
                  </a:cubicBezTo>
                  <a:cubicBezTo>
                    <a:pt x="986533" y="2602959"/>
                    <a:pt x="865415" y="2531792"/>
                    <a:pt x="865415" y="2293450"/>
                  </a:cubicBezTo>
                  <a:lnTo>
                    <a:pt x="865415" y="1805219"/>
                  </a:lnTo>
                  <a:lnTo>
                    <a:pt x="742417" y="1805219"/>
                  </a:lnTo>
                  <a:lnTo>
                    <a:pt x="742417" y="1555330"/>
                  </a:lnTo>
                  <a:lnTo>
                    <a:pt x="865415" y="1555330"/>
                  </a:lnTo>
                  <a:lnTo>
                    <a:pt x="865415" y="1291878"/>
                  </a:lnTo>
                  <a:lnTo>
                    <a:pt x="1157467" y="1291878"/>
                  </a:lnTo>
                  <a:lnTo>
                    <a:pt x="1157467" y="1555196"/>
                  </a:lnTo>
                  <a:lnTo>
                    <a:pt x="1399703" y="1555196"/>
                  </a:lnTo>
                  <a:lnTo>
                    <a:pt x="1399703" y="1805219"/>
                  </a:lnTo>
                  <a:close/>
                  <a:moveTo>
                    <a:pt x="1830329" y="2010931"/>
                  </a:moveTo>
                  <a:lnTo>
                    <a:pt x="1830329" y="2585637"/>
                  </a:lnTo>
                  <a:lnTo>
                    <a:pt x="1538142" y="2585637"/>
                  </a:lnTo>
                  <a:lnTo>
                    <a:pt x="1538142" y="1182309"/>
                  </a:lnTo>
                  <a:lnTo>
                    <a:pt x="1830329" y="1182309"/>
                  </a:lnTo>
                  <a:lnTo>
                    <a:pt x="1830329" y="1701289"/>
                  </a:lnTo>
                  <a:cubicBezTo>
                    <a:pt x="1897602" y="1614815"/>
                    <a:pt x="1984076" y="1535994"/>
                    <a:pt x="2132184" y="1535994"/>
                  </a:cubicBezTo>
                  <a:cubicBezTo>
                    <a:pt x="2353204" y="1535994"/>
                    <a:pt x="2481975" y="1682087"/>
                    <a:pt x="2481975" y="1918549"/>
                  </a:cubicBezTo>
                  <a:lnTo>
                    <a:pt x="2481975" y="2585637"/>
                  </a:lnTo>
                  <a:lnTo>
                    <a:pt x="2189789" y="2585637"/>
                  </a:lnTo>
                  <a:lnTo>
                    <a:pt x="2189789" y="2010931"/>
                  </a:lnTo>
                  <a:cubicBezTo>
                    <a:pt x="2189789" y="1872492"/>
                    <a:pt x="2124396" y="1801459"/>
                    <a:pt x="2012946" y="1801459"/>
                  </a:cubicBezTo>
                  <a:cubicBezTo>
                    <a:pt x="1901496" y="1801459"/>
                    <a:pt x="1830329" y="1872492"/>
                    <a:pt x="1830329" y="2010931"/>
                  </a:cubicBezTo>
                  <a:close/>
                  <a:moveTo>
                    <a:pt x="2561601" y="3706178"/>
                  </a:moveTo>
                  <a:cubicBezTo>
                    <a:pt x="2482781" y="3915650"/>
                    <a:pt x="2398186" y="3994471"/>
                    <a:pt x="2223224" y="3994471"/>
                  </a:cubicBezTo>
                  <a:cubicBezTo>
                    <a:pt x="2117547" y="3994471"/>
                    <a:pt x="2038727" y="3967615"/>
                    <a:pt x="1963666" y="3923304"/>
                  </a:cubicBezTo>
                  <a:lnTo>
                    <a:pt x="2061688" y="3711817"/>
                  </a:lnTo>
                  <a:cubicBezTo>
                    <a:pt x="2100091" y="3734913"/>
                    <a:pt x="2148163" y="3752235"/>
                    <a:pt x="2186700" y="3752235"/>
                  </a:cubicBezTo>
                  <a:cubicBezTo>
                    <a:pt x="2236651" y="3752235"/>
                    <a:pt x="2263641" y="3736793"/>
                    <a:pt x="2288616" y="3684962"/>
                  </a:cubicBezTo>
                  <a:lnTo>
                    <a:pt x="1884980" y="2650761"/>
                  </a:lnTo>
                  <a:lnTo>
                    <a:pt x="2194488" y="2650761"/>
                  </a:lnTo>
                  <a:lnTo>
                    <a:pt x="2429070" y="3352358"/>
                  </a:lnTo>
                  <a:lnTo>
                    <a:pt x="2653984" y="2650761"/>
                  </a:lnTo>
                  <a:lnTo>
                    <a:pt x="2957718" y="2650761"/>
                  </a:lnTo>
                  <a:lnTo>
                    <a:pt x="2561601" y="3706178"/>
                  </a:lnTo>
                  <a:close/>
                  <a:moveTo>
                    <a:pt x="4061072" y="3167862"/>
                  </a:moveTo>
                  <a:cubicBezTo>
                    <a:pt x="4061072" y="3463942"/>
                    <a:pt x="3822730" y="3704163"/>
                    <a:pt x="3501674" y="3704163"/>
                  </a:cubicBezTo>
                  <a:cubicBezTo>
                    <a:pt x="3182632" y="3704163"/>
                    <a:pt x="2946171" y="3467702"/>
                    <a:pt x="2946171" y="3171756"/>
                  </a:cubicBezTo>
                  <a:lnTo>
                    <a:pt x="2946171" y="3167862"/>
                  </a:lnTo>
                  <a:cubicBezTo>
                    <a:pt x="2946171" y="2871781"/>
                    <a:pt x="3184512" y="2631559"/>
                    <a:pt x="3505568" y="2631559"/>
                  </a:cubicBezTo>
                  <a:cubicBezTo>
                    <a:pt x="3824610" y="2631559"/>
                    <a:pt x="4061072" y="2868021"/>
                    <a:pt x="4061072" y="3163968"/>
                  </a:cubicBezTo>
                  <a:lnTo>
                    <a:pt x="4061072" y="3167862"/>
                  </a:lnTo>
                  <a:close/>
                  <a:moveTo>
                    <a:pt x="4012061" y="2010931"/>
                  </a:moveTo>
                  <a:lnTo>
                    <a:pt x="4012061" y="2585637"/>
                  </a:lnTo>
                  <a:lnTo>
                    <a:pt x="3719874" y="2585637"/>
                  </a:lnTo>
                  <a:lnTo>
                    <a:pt x="3719874" y="1555330"/>
                  </a:lnTo>
                  <a:lnTo>
                    <a:pt x="4012061" y="1555330"/>
                  </a:lnTo>
                  <a:lnTo>
                    <a:pt x="4012061" y="1701423"/>
                  </a:lnTo>
                  <a:cubicBezTo>
                    <a:pt x="4079333" y="1614949"/>
                    <a:pt x="4165808" y="1536128"/>
                    <a:pt x="4313915" y="1536128"/>
                  </a:cubicBezTo>
                  <a:cubicBezTo>
                    <a:pt x="4534936" y="1536128"/>
                    <a:pt x="4663707" y="1682221"/>
                    <a:pt x="4663707" y="1918683"/>
                  </a:cubicBezTo>
                  <a:lnTo>
                    <a:pt x="4663707" y="2585771"/>
                  </a:lnTo>
                  <a:lnTo>
                    <a:pt x="4371520" y="2585771"/>
                  </a:lnTo>
                  <a:lnTo>
                    <a:pt x="4371520" y="2011066"/>
                  </a:lnTo>
                  <a:cubicBezTo>
                    <a:pt x="4371520" y="1872626"/>
                    <a:pt x="4306128" y="1801594"/>
                    <a:pt x="4194678" y="1801594"/>
                  </a:cubicBezTo>
                  <a:cubicBezTo>
                    <a:pt x="4083228" y="1801594"/>
                    <a:pt x="4012061" y="1872492"/>
                    <a:pt x="4012061" y="2010931"/>
                  </a:cubicBezTo>
                  <a:close/>
                  <a:moveTo>
                    <a:pt x="5131796" y="3681202"/>
                  </a:moveTo>
                  <a:lnTo>
                    <a:pt x="4839610" y="3681202"/>
                  </a:lnTo>
                  <a:lnTo>
                    <a:pt x="4839610" y="3535109"/>
                  </a:lnTo>
                  <a:cubicBezTo>
                    <a:pt x="4772337" y="3621583"/>
                    <a:pt x="4685863" y="3700404"/>
                    <a:pt x="4537755" y="3700404"/>
                  </a:cubicBezTo>
                  <a:cubicBezTo>
                    <a:pt x="4316736" y="3700404"/>
                    <a:pt x="4187964" y="3554311"/>
                    <a:pt x="4187964" y="3317849"/>
                  </a:cubicBezTo>
                  <a:lnTo>
                    <a:pt x="4187964" y="2650761"/>
                  </a:lnTo>
                  <a:lnTo>
                    <a:pt x="4480150" y="2650761"/>
                  </a:lnTo>
                  <a:lnTo>
                    <a:pt x="4480150" y="3225466"/>
                  </a:lnTo>
                  <a:cubicBezTo>
                    <a:pt x="4480150" y="3363906"/>
                    <a:pt x="4545543" y="3434938"/>
                    <a:pt x="4656993" y="3434938"/>
                  </a:cubicBezTo>
                  <a:cubicBezTo>
                    <a:pt x="4768443" y="3434938"/>
                    <a:pt x="4839610" y="3363772"/>
                    <a:pt x="4839610" y="3225466"/>
                  </a:cubicBezTo>
                  <a:lnTo>
                    <a:pt x="4839610" y="2650761"/>
                  </a:lnTo>
                  <a:lnTo>
                    <a:pt x="5131796" y="2650761"/>
                  </a:lnTo>
                  <a:lnTo>
                    <a:pt x="5131796" y="3681202"/>
                  </a:lnTo>
                  <a:close/>
                </a:path>
              </a:pathLst>
            </a:custGeom>
            <a:solidFill>
              <a:srgbClr val="34AADE">
                <a:alpha val="94902"/>
              </a:srgbClr>
            </a:solidFill>
            <a:ln w="13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793E1A7-CEFD-4253-9A26-887F168B6855}"/>
                </a:ext>
              </a:extLst>
            </p:cNvPr>
            <p:cNvSpPr/>
            <p:nvPr/>
          </p:nvSpPr>
          <p:spPr>
            <a:xfrm>
              <a:off x="3762783" y="3432736"/>
              <a:ext cx="538316" cy="569065"/>
            </a:xfrm>
            <a:custGeom>
              <a:avLst/>
              <a:gdLst>
                <a:gd name="connsiteX0" fmla="*/ 267211 w 538316"/>
                <a:gd name="connsiteY0" fmla="*/ 0 h 569065"/>
                <a:gd name="connsiteX1" fmla="*/ 0 w 538316"/>
                <a:gd name="connsiteY1" fmla="*/ 280639 h 569065"/>
                <a:gd name="connsiteX2" fmla="*/ 0 w 538316"/>
                <a:gd name="connsiteY2" fmla="*/ 284533 h 569065"/>
                <a:gd name="connsiteX3" fmla="*/ 271105 w 538316"/>
                <a:gd name="connsiteY3" fmla="*/ 569066 h 569065"/>
                <a:gd name="connsiteX4" fmla="*/ 538316 w 538316"/>
                <a:gd name="connsiteY4" fmla="*/ 288427 h 569065"/>
                <a:gd name="connsiteX5" fmla="*/ 538316 w 538316"/>
                <a:gd name="connsiteY5" fmla="*/ 284533 h 569065"/>
                <a:gd name="connsiteX6" fmla="*/ 267211 w 538316"/>
                <a:gd name="connsiteY6" fmla="*/ 0 h 569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8316" h="569065">
                  <a:moveTo>
                    <a:pt x="267211" y="0"/>
                  </a:moveTo>
                  <a:cubicBezTo>
                    <a:pt x="99902" y="0"/>
                    <a:pt x="0" y="128772"/>
                    <a:pt x="0" y="280639"/>
                  </a:cubicBezTo>
                  <a:lnTo>
                    <a:pt x="0" y="284533"/>
                  </a:lnTo>
                  <a:cubicBezTo>
                    <a:pt x="0" y="436400"/>
                    <a:pt x="109570" y="569066"/>
                    <a:pt x="271105" y="569066"/>
                  </a:cubicBezTo>
                  <a:cubicBezTo>
                    <a:pt x="438280" y="569066"/>
                    <a:pt x="538316" y="440294"/>
                    <a:pt x="538316" y="288427"/>
                  </a:cubicBezTo>
                  <a:lnTo>
                    <a:pt x="538316" y="284533"/>
                  </a:lnTo>
                  <a:cubicBezTo>
                    <a:pt x="538182" y="132665"/>
                    <a:pt x="428612" y="0"/>
                    <a:pt x="267211" y="0"/>
                  </a:cubicBezTo>
                  <a:close/>
                </a:path>
              </a:pathLst>
            </a:custGeom>
            <a:solidFill>
              <a:srgbClr val="34AADE">
                <a:alpha val="94902"/>
              </a:srgbClr>
            </a:solidFill>
            <a:ln w="134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GB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E8DCE28-5354-4025-839A-9BFCA83A4336}"/>
                </a:ext>
              </a:extLst>
            </p:cNvPr>
            <p:cNvSpPr/>
            <p:nvPr/>
          </p:nvSpPr>
          <p:spPr>
            <a:xfrm>
              <a:off x="3408157" y="2681188"/>
              <a:ext cx="388328" cy="271105"/>
            </a:xfrm>
            <a:custGeom>
              <a:avLst/>
              <a:gdLst>
                <a:gd name="connsiteX0" fmla="*/ 159521 w 388328"/>
                <a:gd name="connsiteY0" fmla="*/ 271105 h 271105"/>
                <a:gd name="connsiteX1" fmla="*/ 388329 w 388328"/>
                <a:gd name="connsiteY1" fmla="*/ 90368 h 271105"/>
                <a:gd name="connsiteX2" fmla="*/ 388329 w 388328"/>
                <a:gd name="connsiteY2" fmla="*/ 38403 h 271105"/>
                <a:gd name="connsiteX3" fmla="*/ 201818 w 388328"/>
                <a:gd name="connsiteY3" fmla="*/ 0 h 271105"/>
                <a:gd name="connsiteX4" fmla="*/ 0 w 388328"/>
                <a:gd name="connsiteY4" fmla="*/ 142199 h 271105"/>
                <a:gd name="connsiteX5" fmla="*/ 0 w 388328"/>
                <a:gd name="connsiteY5" fmla="*/ 146093 h 271105"/>
                <a:gd name="connsiteX6" fmla="*/ 159521 w 388328"/>
                <a:gd name="connsiteY6" fmla="*/ 271105 h 27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8328" h="271105">
                  <a:moveTo>
                    <a:pt x="159521" y="271105"/>
                  </a:moveTo>
                  <a:cubicBezTo>
                    <a:pt x="295946" y="271105"/>
                    <a:pt x="388329" y="196179"/>
                    <a:pt x="388329" y="90368"/>
                  </a:cubicBezTo>
                  <a:lnTo>
                    <a:pt x="388329" y="38403"/>
                  </a:lnTo>
                  <a:cubicBezTo>
                    <a:pt x="338378" y="15308"/>
                    <a:pt x="272985" y="0"/>
                    <a:pt x="201818" y="0"/>
                  </a:cubicBezTo>
                  <a:cubicBezTo>
                    <a:pt x="76806" y="0"/>
                    <a:pt x="0" y="49951"/>
                    <a:pt x="0" y="142199"/>
                  </a:cubicBezTo>
                  <a:lnTo>
                    <a:pt x="0" y="146093"/>
                  </a:lnTo>
                  <a:cubicBezTo>
                    <a:pt x="0" y="224914"/>
                    <a:pt x="65393" y="271105"/>
                    <a:pt x="159521" y="271105"/>
                  </a:cubicBezTo>
                  <a:close/>
                </a:path>
              </a:pathLst>
            </a:custGeom>
            <a:solidFill>
              <a:srgbClr val="34AADE">
                <a:alpha val="94902"/>
              </a:srgbClr>
            </a:solidFill>
            <a:ln w="134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GB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BCB8E2D-D235-4BFB-902E-AECE18396BFB}"/>
                </a:ext>
              </a:extLst>
            </p:cNvPr>
            <p:cNvSpPr/>
            <p:nvPr/>
          </p:nvSpPr>
          <p:spPr>
            <a:xfrm>
              <a:off x="6353522" y="3114903"/>
              <a:ext cx="13024" cy="20007"/>
            </a:xfrm>
            <a:custGeom>
              <a:avLst/>
              <a:gdLst>
                <a:gd name="connsiteX0" fmla="*/ 13025 w 13024"/>
                <a:gd name="connsiteY0" fmla="*/ 20007 h 20007"/>
                <a:gd name="connsiteX1" fmla="*/ 0 w 13024"/>
                <a:gd name="connsiteY1" fmla="*/ 0 h 20007"/>
                <a:gd name="connsiteX2" fmla="*/ 0 w 13024"/>
                <a:gd name="connsiteY2" fmla="*/ 20007 h 2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24" h="20007">
                  <a:moveTo>
                    <a:pt x="13025" y="20007"/>
                  </a:moveTo>
                  <a:lnTo>
                    <a:pt x="0" y="0"/>
                  </a:lnTo>
                  <a:lnTo>
                    <a:pt x="0" y="20007"/>
                  </a:lnTo>
                  <a:close/>
                </a:path>
              </a:pathLst>
            </a:custGeom>
            <a:solidFill>
              <a:srgbClr val="34AADE"/>
            </a:solidFill>
            <a:ln w="13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6D6D8208-3BF6-43C1-945B-A5ACFAF8DB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37338" y="530146"/>
            <a:ext cx="3237937" cy="222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773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_Se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43CBA1E-3BF5-4E22-B046-1DBDB881C5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0196" y="5602270"/>
            <a:ext cx="2174684" cy="453773"/>
          </a:xfrm>
          <a:prstGeom prst="rect">
            <a:avLst/>
          </a:prstGeom>
        </p:spPr>
      </p:pic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CFE4B822-7163-4FB1-B200-81284C130CCD}"/>
              </a:ext>
            </a:extLst>
          </p:cNvPr>
          <p:cNvSpPr/>
          <p:nvPr userDrawn="1"/>
        </p:nvSpPr>
        <p:spPr>
          <a:xfrm flipH="1">
            <a:off x="749147" y="760164"/>
            <a:ext cx="7590622" cy="531013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5AEEC81-7D64-4CA9-87DC-FF0D7D8D3C3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459345" y="2368504"/>
            <a:ext cx="10233891" cy="1815882"/>
          </a:xfrm>
          <a:prstGeom prst="rect">
            <a:avLst/>
          </a:prstGeom>
        </p:spPr>
        <p:txBody>
          <a:bodyPr tIns="0" anchor="t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15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title line two</a:t>
            </a:r>
          </a:p>
        </p:txBody>
      </p:sp>
    </p:spTree>
    <p:extLst>
      <p:ext uri="{BB962C8B-B14F-4D97-AF65-F5344CB8AC3E}">
        <p14:creationId xmlns:p14="http://schemas.microsoft.com/office/powerpoint/2010/main" val="3336017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A_Blac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7D0BD23-98C8-4433-A690-6C84A588925A}"/>
              </a:ext>
            </a:extLst>
          </p:cNvPr>
          <p:cNvSpPr/>
          <p:nvPr userDrawn="1"/>
        </p:nvSpPr>
        <p:spPr>
          <a:xfrm>
            <a:off x="11106343" y="6515266"/>
            <a:ext cx="1085657" cy="365604"/>
          </a:xfrm>
          <a:custGeom>
            <a:avLst/>
            <a:gdLst>
              <a:gd name="connsiteX0" fmla="*/ 273887 w 1085657"/>
              <a:gd name="connsiteY0" fmla="*/ 0 h 365604"/>
              <a:gd name="connsiteX1" fmla="*/ 1085657 w 1085657"/>
              <a:gd name="connsiteY1" fmla="*/ 0 h 365604"/>
              <a:gd name="connsiteX2" fmla="*/ 1085657 w 1085657"/>
              <a:gd name="connsiteY2" fmla="*/ 342734 h 365604"/>
              <a:gd name="connsiteX3" fmla="*/ 950 w 1085657"/>
              <a:gd name="connsiteY3" fmla="*/ 342734 h 365604"/>
              <a:gd name="connsiteX4" fmla="*/ 950 w 1085657"/>
              <a:gd name="connsiteY4" fmla="*/ 365604 h 365604"/>
              <a:gd name="connsiteX5" fmla="*/ 0 w 1085657"/>
              <a:gd name="connsiteY5" fmla="*/ 365604 h 365604"/>
              <a:gd name="connsiteX6" fmla="*/ 0 w 1085657"/>
              <a:gd name="connsiteY6" fmla="*/ 273887 h 365604"/>
              <a:gd name="connsiteX7" fmla="*/ 273887 w 1085657"/>
              <a:gd name="connsiteY7" fmla="*/ 0 h 365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657" h="365604">
                <a:moveTo>
                  <a:pt x="273887" y="0"/>
                </a:moveTo>
                <a:lnTo>
                  <a:pt x="1085657" y="0"/>
                </a:lnTo>
                <a:lnTo>
                  <a:pt x="1085657" y="342734"/>
                </a:lnTo>
                <a:lnTo>
                  <a:pt x="950" y="342734"/>
                </a:lnTo>
                <a:lnTo>
                  <a:pt x="950" y="365604"/>
                </a:lnTo>
                <a:lnTo>
                  <a:pt x="0" y="365604"/>
                </a:lnTo>
                <a:lnTo>
                  <a:pt x="0" y="273887"/>
                </a:lnTo>
                <a:cubicBezTo>
                  <a:pt x="0" y="122646"/>
                  <a:pt x="122646" y="0"/>
                  <a:pt x="273887" y="0"/>
                </a:cubicBezTo>
                <a:close/>
              </a:path>
            </a:pathLst>
          </a:custGeom>
          <a:solidFill>
            <a:srgbClr val="EDEEF0"/>
          </a:solidFill>
          <a:ln w="135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8961DDB-246D-4348-96FA-20904289D65A}"/>
              </a:ext>
            </a:extLst>
          </p:cNvPr>
          <p:cNvSpPr/>
          <p:nvPr userDrawn="1"/>
        </p:nvSpPr>
        <p:spPr>
          <a:xfrm>
            <a:off x="1" y="6515266"/>
            <a:ext cx="11107293" cy="342735"/>
          </a:xfrm>
          <a:custGeom>
            <a:avLst/>
            <a:gdLst>
              <a:gd name="connsiteX0" fmla="*/ 0 w 11107293"/>
              <a:gd name="connsiteY0" fmla="*/ 0 h 342735"/>
              <a:gd name="connsiteX1" fmla="*/ 10838690 w 11107293"/>
              <a:gd name="connsiteY1" fmla="*/ 0 h 342735"/>
              <a:gd name="connsiteX2" fmla="*/ 11107293 w 11107293"/>
              <a:gd name="connsiteY2" fmla="*/ 268602 h 342735"/>
              <a:gd name="connsiteX3" fmla="*/ 11107293 w 11107293"/>
              <a:gd name="connsiteY3" fmla="*/ 342735 h 342735"/>
              <a:gd name="connsiteX4" fmla="*/ 0 w 11107293"/>
              <a:gd name="connsiteY4" fmla="*/ 342735 h 342735"/>
              <a:gd name="connsiteX5" fmla="*/ 0 w 11107293"/>
              <a:gd name="connsiteY5" fmla="*/ 0 h 34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07293" h="342735">
                <a:moveTo>
                  <a:pt x="0" y="0"/>
                </a:moveTo>
                <a:lnTo>
                  <a:pt x="10838690" y="0"/>
                </a:lnTo>
                <a:cubicBezTo>
                  <a:pt x="10986950" y="0"/>
                  <a:pt x="11107293" y="120207"/>
                  <a:pt x="11107293" y="268602"/>
                </a:cubicBezTo>
                <a:lnTo>
                  <a:pt x="11107293" y="342735"/>
                </a:lnTo>
                <a:lnTo>
                  <a:pt x="0" y="342735"/>
                </a:lnTo>
                <a:lnTo>
                  <a:pt x="0" y="0"/>
                </a:lnTo>
                <a:close/>
              </a:path>
            </a:pathLst>
          </a:custGeom>
          <a:solidFill>
            <a:srgbClr val="EDEEF0"/>
          </a:solidFill>
          <a:ln w="135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65BEBFE-70DF-4397-93F9-3D67BC1AF8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92068" y="6602145"/>
            <a:ext cx="626225" cy="1305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69569D-B9AF-468B-A0C1-5ECB9C4E0926}"/>
              </a:ext>
            </a:extLst>
          </p:cNvPr>
          <p:cNvSpPr txBox="1"/>
          <p:nvPr userDrawn="1"/>
        </p:nvSpPr>
        <p:spPr>
          <a:xfrm>
            <a:off x="10437092" y="6567263"/>
            <a:ext cx="674254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9CF728AB-3CFD-45BF-ABDE-FEDAF7F3D777}" type="slidenum"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1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837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_Black_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EFD75-F0B1-4FE6-BE2A-B57DB53E0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52" y="294639"/>
            <a:ext cx="11535947" cy="5492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892E15C-EE81-4340-9239-499D6A3E46F0}"/>
              </a:ext>
            </a:extLst>
          </p:cNvPr>
          <p:cNvSpPr/>
          <p:nvPr userDrawn="1"/>
        </p:nvSpPr>
        <p:spPr>
          <a:xfrm>
            <a:off x="11106343" y="6515266"/>
            <a:ext cx="1085657" cy="365604"/>
          </a:xfrm>
          <a:custGeom>
            <a:avLst/>
            <a:gdLst>
              <a:gd name="connsiteX0" fmla="*/ 273887 w 1085657"/>
              <a:gd name="connsiteY0" fmla="*/ 0 h 365604"/>
              <a:gd name="connsiteX1" fmla="*/ 1085657 w 1085657"/>
              <a:gd name="connsiteY1" fmla="*/ 0 h 365604"/>
              <a:gd name="connsiteX2" fmla="*/ 1085657 w 1085657"/>
              <a:gd name="connsiteY2" fmla="*/ 342734 h 365604"/>
              <a:gd name="connsiteX3" fmla="*/ 950 w 1085657"/>
              <a:gd name="connsiteY3" fmla="*/ 342734 h 365604"/>
              <a:gd name="connsiteX4" fmla="*/ 950 w 1085657"/>
              <a:gd name="connsiteY4" fmla="*/ 365604 h 365604"/>
              <a:gd name="connsiteX5" fmla="*/ 0 w 1085657"/>
              <a:gd name="connsiteY5" fmla="*/ 365604 h 365604"/>
              <a:gd name="connsiteX6" fmla="*/ 0 w 1085657"/>
              <a:gd name="connsiteY6" fmla="*/ 273887 h 365604"/>
              <a:gd name="connsiteX7" fmla="*/ 273887 w 1085657"/>
              <a:gd name="connsiteY7" fmla="*/ 0 h 365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657" h="365604">
                <a:moveTo>
                  <a:pt x="273887" y="0"/>
                </a:moveTo>
                <a:lnTo>
                  <a:pt x="1085657" y="0"/>
                </a:lnTo>
                <a:lnTo>
                  <a:pt x="1085657" y="342734"/>
                </a:lnTo>
                <a:lnTo>
                  <a:pt x="950" y="342734"/>
                </a:lnTo>
                <a:lnTo>
                  <a:pt x="950" y="365604"/>
                </a:lnTo>
                <a:lnTo>
                  <a:pt x="0" y="365604"/>
                </a:lnTo>
                <a:lnTo>
                  <a:pt x="0" y="273887"/>
                </a:lnTo>
                <a:cubicBezTo>
                  <a:pt x="0" y="122646"/>
                  <a:pt x="122646" y="0"/>
                  <a:pt x="273887" y="0"/>
                </a:cubicBezTo>
                <a:close/>
              </a:path>
            </a:pathLst>
          </a:custGeom>
          <a:solidFill>
            <a:srgbClr val="EDEEF0"/>
          </a:solidFill>
          <a:ln w="135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DA61D2C-8E1F-47E1-84F6-9625DF953CD0}"/>
              </a:ext>
            </a:extLst>
          </p:cNvPr>
          <p:cNvSpPr/>
          <p:nvPr userDrawn="1"/>
        </p:nvSpPr>
        <p:spPr>
          <a:xfrm>
            <a:off x="1" y="6515266"/>
            <a:ext cx="11107293" cy="342735"/>
          </a:xfrm>
          <a:custGeom>
            <a:avLst/>
            <a:gdLst>
              <a:gd name="connsiteX0" fmla="*/ 0 w 11107293"/>
              <a:gd name="connsiteY0" fmla="*/ 0 h 342735"/>
              <a:gd name="connsiteX1" fmla="*/ 10838690 w 11107293"/>
              <a:gd name="connsiteY1" fmla="*/ 0 h 342735"/>
              <a:gd name="connsiteX2" fmla="*/ 11107293 w 11107293"/>
              <a:gd name="connsiteY2" fmla="*/ 268602 h 342735"/>
              <a:gd name="connsiteX3" fmla="*/ 11107293 w 11107293"/>
              <a:gd name="connsiteY3" fmla="*/ 342735 h 342735"/>
              <a:gd name="connsiteX4" fmla="*/ 0 w 11107293"/>
              <a:gd name="connsiteY4" fmla="*/ 342735 h 342735"/>
              <a:gd name="connsiteX5" fmla="*/ 0 w 11107293"/>
              <a:gd name="connsiteY5" fmla="*/ 0 h 34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07293" h="342735">
                <a:moveTo>
                  <a:pt x="0" y="0"/>
                </a:moveTo>
                <a:lnTo>
                  <a:pt x="10838690" y="0"/>
                </a:lnTo>
                <a:cubicBezTo>
                  <a:pt x="10986950" y="0"/>
                  <a:pt x="11107293" y="120207"/>
                  <a:pt x="11107293" y="268602"/>
                </a:cubicBezTo>
                <a:lnTo>
                  <a:pt x="11107293" y="342735"/>
                </a:lnTo>
                <a:lnTo>
                  <a:pt x="0" y="342735"/>
                </a:lnTo>
                <a:lnTo>
                  <a:pt x="0" y="0"/>
                </a:lnTo>
                <a:close/>
              </a:path>
            </a:pathLst>
          </a:custGeom>
          <a:solidFill>
            <a:srgbClr val="EDEEF0"/>
          </a:solidFill>
          <a:ln w="135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B0CA5B6-0010-4AB1-9FA2-C35050D68C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92068" y="6602145"/>
            <a:ext cx="626225" cy="1305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D90B10-7730-42EA-8805-FCB51371874A}"/>
              </a:ext>
            </a:extLst>
          </p:cNvPr>
          <p:cNvSpPr txBox="1"/>
          <p:nvPr userDrawn="1"/>
        </p:nvSpPr>
        <p:spPr>
          <a:xfrm>
            <a:off x="10437092" y="6567263"/>
            <a:ext cx="674254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9CF728AB-3CFD-45BF-ABDE-FEDAF7F3D777}" type="slidenum"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1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810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4B2CB-C566-4823-AC93-423B71167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52" y="294639"/>
            <a:ext cx="11535947" cy="5492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BC4621D-7B60-441D-B4B1-DE9D87E987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852" y="1034473"/>
            <a:ext cx="11535947" cy="5449454"/>
          </a:xfrm>
        </p:spPr>
        <p:txBody>
          <a:bodyPr/>
          <a:lstStyle>
            <a:lvl2pPr marL="800100" indent="-342900">
              <a:buFont typeface="Courier New" panose="02070309020205020404" pitchFamily="49" charset="0"/>
              <a:buChar char="o"/>
              <a:defRPr/>
            </a:lvl2pPr>
            <a:lvl3pPr marL="1200150" indent="-285750">
              <a:buFont typeface="Arial" panose="020B0604020202020204" pitchFamily="34" charset="0"/>
              <a:buChar char="–"/>
              <a:defRPr/>
            </a:lvl3pPr>
            <a:lvl4pPr marL="1543050" indent="-171450">
              <a:buFont typeface="Arial" panose="020B0604020202020204" pitchFamily="34" charset="0"/>
              <a:buChar char="•"/>
              <a:defRPr/>
            </a:lvl4pPr>
            <a:lvl5pPr marL="20002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0481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_Text_No­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g object 16">
            <a:extLst>
              <a:ext uri="{FF2B5EF4-FFF2-40B4-BE49-F238E27FC236}">
                <a16:creationId xmlns:a16="http://schemas.microsoft.com/office/drawing/2014/main" id="{38E2B227-9F26-4269-ABB9-1B17EB26B64A}"/>
              </a:ext>
            </a:extLst>
          </p:cNvPr>
          <p:cNvSpPr/>
          <p:nvPr userDrawn="1"/>
        </p:nvSpPr>
        <p:spPr>
          <a:xfrm>
            <a:off x="224468" y="226800"/>
            <a:ext cx="680720" cy="680720"/>
          </a:xfrm>
          <a:custGeom>
            <a:avLst/>
            <a:gdLst/>
            <a:ahLst/>
            <a:cxnLst/>
            <a:rect l="l" t="t" r="r" b="b"/>
            <a:pathLst>
              <a:path w="680719" h="680719">
                <a:moveTo>
                  <a:pt x="335838" y="0"/>
                </a:moveTo>
                <a:lnTo>
                  <a:pt x="286209" y="3641"/>
                </a:lnTo>
                <a:lnTo>
                  <a:pt x="238842" y="14220"/>
                </a:lnTo>
                <a:lnTo>
                  <a:pt x="194255" y="31217"/>
                </a:lnTo>
                <a:lnTo>
                  <a:pt x="152968" y="54111"/>
                </a:lnTo>
                <a:lnTo>
                  <a:pt x="115501" y="82383"/>
                </a:lnTo>
                <a:lnTo>
                  <a:pt x="82373" y="115514"/>
                </a:lnTo>
                <a:lnTo>
                  <a:pt x="54104" y="152983"/>
                </a:lnTo>
                <a:lnTo>
                  <a:pt x="31212" y="194271"/>
                </a:lnTo>
                <a:lnTo>
                  <a:pt x="14218" y="238858"/>
                </a:lnTo>
                <a:lnTo>
                  <a:pt x="3641" y="286225"/>
                </a:lnTo>
                <a:lnTo>
                  <a:pt x="0" y="335851"/>
                </a:lnTo>
                <a:lnTo>
                  <a:pt x="0" y="339915"/>
                </a:lnTo>
                <a:lnTo>
                  <a:pt x="3106" y="386099"/>
                </a:lnTo>
                <a:lnTo>
                  <a:pt x="12157" y="430393"/>
                </a:lnTo>
                <a:lnTo>
                  <a:pt x="26745" y="472393"/>
                </a:lnTo>
                <a:lnTo>
                  <a:pt x="46465" y="511693"/>
                </a:lnTo>
                <a:lnTo>
                  <a:pt x="70912" y="547888"/>
                </a:lnTo>
                <a:lnTo>
                  <a:pt x="99680" y="580572"/>
                </a:lnTo>
                <a:lnTo>
                  <a:pt x="132364" y="609340"/>
                </a:lnTo>
                <a:lnTo>
                  <a:pt x="168558" y="633786"/>
                </a:lnTo>
                <a:lnTo>
                  <a:pt x="207856" y="653506"/>
                </a:lnTo>
                <a:lnTo>
                  <a:pt x="249853" y="668093"/>
                </a:lnTo>
                <a:lnTo>
                  <a:pt x="294143" y="677143"/>
                </a:lnTo>
                <a:lnTo>
                  <a:pt x="340321" y="680250"/>
                </a:lnTo>
                <a:lnTo>
                  <a:pt x="680237" y="680250"/>
                </a:lnTo>
                <a:lnTo>
                  <a:pt x="680237" y="344398"/>
                </a:lnTo>
                <a:lnTo>
                  <a:pt x="677093" y="297665"/>
                </a:lnTo>
                <a:lnTo>
                  <a:pt x="667935" y="252843"/>
                </a:lnTo>
                <a:lnTo>
                  <a:pt x="653173" y="210342"/>
                </a:lnTo>
                <a:lnTo>
                  <a:pt x="633217" y="170573"/>
                </a:lnTo>
                <a:lnTo>
                  <a:pt x="608478" y="133946"/>
                </a:lnTo>
                <a:lnTo>
                  <a:pt x="579366" y="100871"/>
                </a:lnTo>
                <a:lnTo>
                  <a:pt x="546291" y="71759"/>
                </a:lnTo>
                <a:lnTo>
                  <a:pt x="509664" y="47020"/>
                </a:lnTo>
                <a:lnTo>
                  <a:pt x="469895" y="27064"/>
                </a:lnTo>
                <a:lnTo>
                  <a:pt x="427394" y="12302"/>
                </a:lnTo>
                <a:lnTo>
                  <a:pt x="382572" y="3143"/>
                </a:lnTo>
                <a:lnTo>
                  <a:pt x="335838" y="0"/>
                </a:lnTo>
                <a:close/>
              </a:path>
            </a:pathLst>
          </a:custGeom>
          <a:solidFill>
            <a:srgbClr val="D1D4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4B2CB-C566-4823-AC93-423B71167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52" y="294639"/>
            <a:ext cx="11535947" cy="5492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BC4621D-7B60-441D-B4B1-DE9D87E987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852" y="1034473"/>
            <a:ext cx="11535947" cy="5695936"/>
          </a:xfrm>
        </p:spPr>
        <p:txBody>
          <a:bodyPr/>
          <a:lstStyle>
            <a:lvl2pPr marL="800100" indent="-342900">
              <a:buFont typeface="Courier New" panose="02070309020205020404" pitchFamily="49" charset="0"/>
              <a:buChar char="o"/>
              <a:defRPr/>
            </a:lvl2pPr>
            <a:lvl3pPr marL="1200150" indent="-285750">
              <a:buFont typeface="Arial" panose="020B0604020202020204" pitchFamily="34" charset="0"/>
              <a:buChar char="–"/>
              <a:defRPr/>
            </a:lvl3pPr>
            <a:lvl4pPr marL="1543050" indent="-171450">
              <a:buFont typeface="Arial" panose="020B0604020202020204" pitchFamily="34" charset="0"/>
              <a:buChar char="•"/>
              <a:defRPr/>
            </a:lvl4pPr>
            <a:lvl5pPr marL="20002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47744D-6DA1-9174-E83A-5E3EF68E50B2}"/>
              </a:ext>
            </a:extLst>
          </p:cNvPr>
          <p:cNvSpPr txBox="1"/>
          <p:nvPr userDrawn="1"/>
        </p:nvSpPr>
        <p:spPr>
          <a:xfrm>
            <a:off x="11513417" y="6567263"/>
            <a:ext cx="674254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9CF728AB-3CFD-45BF-ABDE-FEDAF7F3D777}" type="slidenum"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1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717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E7E67A5E-23F8-4802-8327-4CBC45C27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52" y="294639"/>
            <a:ext cx="11637548" cy="5492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2" name="图片 2">
            <a:extLst>
              <a:ext uri="{FF2B5EF4-FFF2-40B4-BE49-F238E27FC236}">
                <a16:creationId xmlns:a16="http://schemas.microsoft.com/office/drawing/2014/main" id="{752BC6C0-D3E5-FB4F-CA48-D8A90061B7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4049" y="232273"/>
            <a:ext cx="2616149" cy="68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0737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_White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g object 16">
            <a:extLst>
              <a:ext uri="{FF2B5EF4-FFF2-40B4-BE49-F238E27FC236}">
                <a16:creationId xmlns:a16="http://schemas.microsoft.com/office/drawing/2014/main" id="{DDC193CD-2309-441C-AE1E-EA0162798559}"/>
              </a:ext>
            </a:extLst>
          </p:cNvPr>
          <p:cNvSpPr/>
          <p:nvPr userDrawn="1"/>
        </p:nvSpPr>
        <p:spPr>
          <a:xfrm>
            <a:off x="224468" y="226800"/>
            <a:ext cx="680720" cy="680720"/>
          </a:xfrm>
          <a:custGeom>
            <a:avLst/>
            <a:gdLst/>
            <a:ahLst/>
            <a:cxnLst/>
            <a:rect l="l" t="t" r="r" b="b"/>
            <a:pathLst>
              <a:path w="680719" h="680719">
                <a:moveTo>
                  <a:pt x="335838" y="0"/>
                </a:moveTo>
                <a:lnTo>
                  <a:pt x="286209" y="3641"/>
                </a:lnTo>
                <a:lnTo>
                  <a:pt x="238842" y="14220"/>
                </a:lnTo>
                <a:lnTo>
                  <a:pt x="194255" y="31217"/>
                </a:lnTo>
                <a:lnTo>
                  <a:pt x="152968" y="54111"/>
                </a:lnTo>
                <a:lnTo>
                  <a:pt x="115501" y="82383"/>
                </a:lnTo>
                <a:lnTo>
                  <a:pt x="82373" y="115514"/>
                </a:lnTo>
                <a:lnTo>
                  <a:pt x="54104" y="152983"/>
                </a:lnTo>
                <a:lnTo>
                  <a:pt x="31212" y="194271"/>
                </a:lnTo>
                <a:lnTo>
                  <a:pt x="14218" y="238858"/>
                </a:lnTo>
                <a:lnTo>
                  <a:pt x="3641" y="286225"/>
                </a:lnTo>
                <a:lnTo>
                  <a:pt x="0" y="335851"/>
                </a:lnTo>
                <a:lnTo>
                  <a:pt x="0" y="339915"/>
                </a:lnTo>
                <a:lnTo>
                  <a:pt x="3106" y="386099"/>
                </a:lnTo>
                <a:lnTo>
                  <a:pt x="12157" y="430393"/>
                </a:lnTo>
                <a:lnTo>
                  <a:pt x="26745" y="472393"/>
                </a:lnTo>
                <a:lnTo>
                  <a:pt x="46465" y="511693"/>
                </a:lnTo>
                <a:lnTo>
                  <a:pt x="70912" y="547888"/>
                </a:lnTo>
                <a:lnTo>
                  <a:pt x="99680" y="580572"/>
                </a:lnTo>
                <a:lnTo>
                  <a:pt x="132364" y="609340"/>
                </a:lnTo>
                <a:lnTo>
                  <a:pt x="168558" y="633786"/>
                </a:lnTo>
                <a:lnTo>
                  <a:pt x="207856" y="653506"/>
                </a:lnTo>
                <a:lnTo>
                  <a:pt x="249853" y="668093"/>
                </a:lnTo>
                <a:lnTo>
                  <a:pt x="294143" y="677143"/>
                </a:lnTo>
                <a:lnTo>
                  <a:pt x="340321" y="680250"/>
                </a:lnTo>
                <a:lnTo>
                  <a:pt x="680237" y="680250"/>
                </a:lnTo>
                <a:lnTo>
                  <a:pt x="680237" y="344398"/>
                </a:lnTo>
                <a:lnTo>
                  <a:pt x="677093" y="297665"/>
                </a:lnTo>
                <a:lnTo>
                  <a:pt x="667935" y="252843"/>
                </a:lnTo>
                <a:lnTo>
                  <a:pt x="653173" y="210342"/>
                </a:lnTo>
                <a:lnTo>
                  <a:pt x="633217" y="170573"/>
                </a:lnTo>
                <a:lnTo>
                  <a:pt x="608478" y="133946"/>
                </a:lnTo>
                <a:lnTo>
                  <a:pt x="579366" y="100871"/>
                </a:lnTo>
                <a:lnTo>
                  <a:pt x="546291" y="71759"/>
                </a:lnTo>
                <a:lnTo>
                  <a:pt x="509664" y="47020"/>
                </a:lnTo>
                <a:lnTo>
                  <a:pt x="469895" y="27064"/>
                </a:lnTo>
                <a:lnTo>
                  <a:pt x="427394" y="12302"/>
                </a:lnTo>
                <a:lnTo>
                  <a:pt x="382572" y="3143"/>
                </a:lnTo>
                <a:lnTo>
                  <a:pt x="335838" y="0"/>
                </a:lnTo>
                <a:close/>
              </a:path>
            </a:pathLst>
          </a:custGeom>
          <a:solidFill>
            <a:srgbClr val="D1D4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E7E67A5E-23F8-4802-8327-4CBC45C27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52" y="294639"/>
            <a:ext cx="11637548" cy="5492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6A2E7F-8A11-6EA2-F5AA-6D9615F325A2}"/>
              </a:ext>
            </a:extLst>
          </p:cNvPr>
          <p:cNvSpPr txBox="1"/>
          <p:nvPr userDrawn="1"/>
        </p:nvSpPr>
        <p:spPr>
          <a:xfrm>
            <a:off x="11513417" y="6567263"/>
            <a:ext cx="674254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9CF728AB-3CFD-45BF-ABDE-FEDAF7F3D777}" type="slidenum"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1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2333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_High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g object 16">
            <a:extLst>
              <a:ext uri="{FF2B5EF4-FFF2-40B4-BE49-F238E27FC236}">
                <a16:creationId xmlns:a16="http://schemas.microsoft.com/office/drawing/2014/main" id="{DDC193CD-2309-441C-AE1E-EA0162798559}"/>
              </a:ext>
            </a:extLst>
          </p:cNvPr>
          <p:cNvSpPr/>
          <p:nvPr userDrawn="1"/>
        </p:nvSpPr>
        <p:spPr>
          <a:xfrm>
            <a:off x="224468" y="5129"/>
            <a:ext cx="680720" cy="680720"/>
          </a:xfrm>
          <a:custGeom>
            <a:avLst/>
            <a:gdLst/>
            <a:ahLst/>
            <a:cxnLst/>
            <a:rect l="l" t="t" r="r" b="b"/>
            <a:pathLst>
              <a:path w="680719" h="680719">
                <a:moveTo>
                  <a:pt x="335838" y="0"/>
                </a:moveTo>
                <a:lnTo>
                  <a:pt x="286209" y="3641"/>
                </a:lnTo>
                <a:lnTo>
                  <a:pt x="238842" y="14220"/>
                </a:lnTo>
                <a:lnTo>
                  <a:pt x="194255" y="31217"/>
                </a:lnTo>
                <a:lnTo>
                  <a:pt x="152968" y="54111"/>
                </a:lnTo>
                <a:lnTo>
                  <a:pt x="115501" y="82383"/>
                </a:lnTo>
                <a:lnTo>
                  <a:pt x="82373" y="115514"/>
                </a:lnTo>
                <a:lnTo>
                  <a:pt x="54104" y="152983"/>
                </a:lnTo>
                <a:lnTo>
                  <a:pt x="31212" y="194271"/>
                </a:lnTo>
                <a:lnTo>
                  <a:pt x="14218" y="238858"/>
                </a:lnTo>
                <a:lnTo>
                  <a:pt x="3641" y="286225"/>
                </a:lnTo>
                <a:lnTo>
                  <a:pt x="0" y="335851"/>
                </a:lnTo>
                <a:lnTo>
                  <a:pt x="0" y="339915"/>
                </a:lnTo>
                <a:lnTo>
                  <a:pt x="3106" y="386099"/>
                </a:lnTo>
                <a:lnTo>
                  <a:pt x="12157" y="430393"/>
                </a:lnTo>
                <a:lnTo>
                  <a:pt x="26745" y="472393"/>
                </a:lnTo>
                <a:lnTo>
                  <a:pt x="46465" y="511693"/>
                </a:lnTo>
                <a:lnTo>
                  <a:pt x="70912" y="547888"/>
                </a:lnTo>
                <a:lnTo>
                  <a:pt x="99680" y="580572"/>
                </a:lnTo>
                <a:lnTo>
                  <a:pt x="132364" y="609340"/>
                </a:lnTo>
                <a:lnTo>
                  <a:pt x="168558" y="633786"/>
                </a:lnTo>
                <a:lnTo>
                  <a:pt x="207856" y="653506"/>
                </a:lnTo>
                <a:lnTo>
                  <a:pt x="249853" y="668093"/>
                </a:lnTo>
                <a:lnTo>
                  <a:pt x="294143" y="677143"/>
                </a:lnTo>
                <a:lnTo>
                  <a:pt x="340321" y="680250"/>
                </a:lnTo>
                <a:lnTo>
                  <a:pt x="680237" y="680250"/>
                </a:lnTo>
                <a:lnTo>
                  <a:pt x="680237" y="344398"/>
                </a:lnTo>
                <a:lnTo>
                  <a:pt x="677093" y="297665"/>
                </a:lnTo>
                <a:lnTo>
                  <a:pt x="667935" y="252843"/>
                </a:lnTo>
                <a:lnTo>
                  <a:pt x="653173" y="210342"/>
                </a:lnTo>
                <a:lnTo>
                  <a:pt x="633217" y="170573"/>
                </a:lnTo>
                <a:lnTo>
                  <a:pt x="608478" y="133946"/>
                </a:lnTo>
                <a:lnTo>
                  <a:pt x="579366" y="100871"/>
                </a:lnTo>
                <a:lnTo>
                  <a:pt x="546291" y="71759"/>
                </a:lnTo>
                <a:lnTo>
                  <a:pt x="509664" y="47020"/>
                </a:lnTo>
                <a:lnTo>
                  <a:pt x="469895" y="27064"/>
                </a:lnTo>
                <a:lnTo>
                  <a:pt x="427394" y="12302"/>
                </a:lnTo>
                <a:lnTo>
                  <a:pt x="382572" y="3143"/>
                </a:lnTo>
                <a:lnTo>
                  <a:pt x="335838" y="0"/>
                </a:lnTo>
                <a:close/>
              </a:path>
            </a:pathLst>
          </a:custGeom>
          <a:solidFill>
            <a:srgbClr val="D1D4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E7E67A5E-23F8-4802-8327-4CBC45C27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52" y="72968"/>
            <a:ext cx="11637548" cy="5492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66EDF5-70F5-0FE8-46A8-8B4F770EB6CD}"/>
              </a:ext>
            </a:extLst>
          </p:cNvPr>
          <p:cNvSpPr txBox="1"/>
          <p:nvPr userDrawn="1"/>
        </p:nvSpPr>
        <p:spPr>
          <a:xfrm>
            <a:off x="11513417" y="6567263"/>
            <a:ext cx="674254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9CF728AB-3CFD-45BF-ABDE-FEDAF7F3D777}" type="slidenum"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1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77667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11.svg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10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g object 16">
            <a:extLst>
              <a:ext uri="{FF2B5EF4-FFF2-40B4-BE49-F238E27FC236}">
                <a16:creationId xmlns:a16="http://schemas.microsoft.com/office/drawing/2014/main" id="{0169C6E2-B770-44F5-9E67-A5BEC9492ECF}"/>
              </a:ext>
            </a:extLst>
          </p:cNvPr>
          <p:cNvSpPr/>
          <p:nvPr userDrawn="1"/>
        </p:nvSpPr>
        <p:spPr>
          <a:xfrm>
            <a:off x="224468" y="226800"/>
            <a:ext cx="680720" cy="680720"/>
          </a:xfrm>
          <a:custGeom>
            <a:avLst/>
            <a:gdLst/>
            <a:ahLst/>
            <a:cxnLst/>
            <a:rect l="l" t="t" r="r" b="b"/>
            <a:pathLst>
              <a:path w="680719" h="680719">
                <a:moveTo>
                  <a:pt x="335838" y="0"/>
                </a:moveTo>
                <a:lnTo>
                  <a:pt x="286209" y="3641"/>
                </a:lnTo>
                <a:lnTo>
                  <a:pt x="238842" y="14220"/>
                </a:lnTo>
                <a:lnTo>
                  <a:pt x="194255" y="31217"/>
                </a:lnTo>
                <a:lnTo>
                  <a:pt x="152968" y="54111"/>
                </a:lnTo>
                <a:lnTo>
                  <a:pt x="115501" y="82383"/>
                </a:lnTo>
                <a:lnTo>
                  <a:pt x="82373" y="115514"/>
                </a:lnTo>
                <a:lnTo>
                  <a:pt x="54104" y="152983"/>
                </a:lnTo>
                <a:lnTo>
                  <a:pt x="31212" y="194271"/>
                </a:lnTo>
                <a:lnTo>
                  <a:pt x="14218" y="238858"/>
                </a:lnTo>
                <a:lnTo>
                  <a:pt x="3641" y="286225"/>
                </a:lnTo>
                <a:lnTo>
                  <a:pt x="0" y="335851"/>
                </a:lnTo>
                <a:lnTo>
                  <a:pt x="0" y="339915"/>
                </a:lnTo>
                <a:lnTo>
                  <a:pt x="3106" y="386099"/>
                </a:lnTo>
                <a:lnTo>
                  <a:pt x="12157" y="430393"/>
                </a:lnTo>
                <a:lnTo>
                  <a:pt x="26745" y="472393"/>
                </a:lnTo>
                <a:lnTo>
                  <a:pt x="46465" y="511693"/>
                </a:lnTo>
                <a:lnTo>
                  <a:pt x="70912" y="547888"/>
                </a:lnTo>
                <a:lnTo>
                  <a:pt x="99680" y="580572"/>
                </a:lnTo>
                <a:lnTo>
                  <a:pt x="132364" y="609340"/>
                </a:lnTo>
                <a:lnTo>
                  <a:pt x="168558" y="633786"/>
                </a:lnTo>
                <a:lnTo>
                  <a:pt x="207856" y="653506"/>
                </a:lnTo>
                <a:lnTo>
                  <a:pt x="249853" y="668093"/>
                </a:lnTo>
                <a:lnTo>
                  <a:pt x="294143" y="677143"/>
                </a:lnTo>
                <a:lnTo>
                  <a:pt x="340321" y="680250"/>
                </a:lnTo>
                <a:lnTo>
                  <a:pt x="680237" y="680250"/>
                </a:lnTo>
                <a:lnTo>
                  <a:pt x="680237" y="344398"/>
                </a:lnTo>
                <a:lnTo>
                  <a:pt x="677093" y="297665"/>
                </a:lnTo>
                <a:lnTo>
                  <a:pt x="667935" y="252843"/>
                </a:lnTo>
                <a:lnTo>
                  <a:pt x="653173" y="210342"/>
                </a:lnTo>
                <a:lnTo>
                  <a:pt x="633217" y="170573"/>
                </a:lnTo>
                <a:lnTo>
                  <a:pt x="608478" y="133946"/>
                </a:lnTo>
                <a:lnTo>
                  <a:pt x="579366" y="100871"/>
                </a:lnTo>
                <a:lnTo>
                  <a:pt x="546291" y="71759"/>
                </a:lnTo>
                <a:lnTo>
                  <a:pt x="509664" y="47020"/>
                </a:lnTo>
                <a:lnTo>
                  <a:pt x="469895" y="27064"/>
                </a:lnTo>
                <a:lnTo>
                  <a:pt x="427394" y="12302"/>
                </a:lnTo>
                <a:lnTo>
                  <a:pt x="382572" y="3143"/>
                </a:lnTo>
                <a:lnTo>
                  <a:pt x="335838" y="0"/>
                </a:lnTo>
                <a:close/>
              </a:path>
            </a:pathLst>
          </a:custGeom>
          <a:solidFill>
            <a:srgbClr val="D1D4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B40927A7-7A0C-45CE-B38F-6D858B2E4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52" y="294639"/>
            <a:ext cx="11565441" cy="5492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0430C2B-7B64-49F8-81DD-F900626B5EFA}"/>
              </a:ext>
            </a:extLst>
          </p:cNvPr>
          <p:cNvSpPr/>
          <p:nvPr userDrawn="1"/>
        </p:nvSpPr>
        <p:spPr>
          <a:xfrm>
            <a:off x="11106343" y="6515266"/>
            <a:ext cx="1085657" cy="365604"/>
          </a:xfrm>
          <a:custGeom>
            <a:avLst/>
            <a:gdLst>
              <a:gd name="connsiteX0" fmla="*/ 273887 w 1085657"/>
              <a:gd name="connsiteY0" fmla="*/ 0 h 365604"/>
              <a:gd name="connsiteX1" fmla="*/ 1085657 w 1085657"/>
              <a:gd name="connsiteY1" fmla="*/ 0 h 365604"/>
              <a:gd name="connsiteX2" fmla="*/ 1085657 w 1085657"/>
              <a:gd name="connsiteY2" fmla="*/ 342734 h 365604"/>
              <a:gd name="connsiteX3" fmla="*/ 950 w 1085657"/>
              <a:gd name="connsiteY3" fmla="*/ 342734 h 365604"/>
              <a:gd name="connsiteX4" fmla="*/ 950 w 1085657"/>
              <a:gd name="connsiteY4" fmla="*/ 365604 h 365604"/>
              <a:gd name="connsiteX5" fmla="*/ 0 w 1085657"/>
              <a:gd name="connsiteY5" fmla="*/ 365604 h 365604"/>
              <a:gd name="connsiteX6" fmla="*/ 0 w 1085657"/>
              <a:gd name="connsiteY6" fmla="*/ 273887 h 365604"/>
              <a:gd name="connsiteX7" fmla="*/ 273887 w 1085657"/>
              <a:gd name="connsiteY7" fmla="*/ 0 h 365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657" h="365604">
                <a:moveTo>
                  <a:pt x="273887" y="0"/>
                </a:moveTo>
                <a:lnTo>
                  <a:pt x="1085657" y="0"/>
                </a:lnTo>
                <a:lnTo>
                  <a:pt x="1085657" y="342734"/>
                </a:lnTo>
                <a:lnTo>
                  <a:pt x="950" y="342734"/>
                </a:lnTo>
                <a:lnTo>
                  <a:pt x="950" y="365604"/>
                </a:lnTo>
                <a:lnTo>
                  <a:pt x="0" y="365604"/>
                </a:lnTo>
                <a:lnTo>
                  <a:pt x="0" y="273887"/>
                </a:lnTo>
                <a:cubicBezTo>
                  <a:pt x="0" y="122646"/>
                  <a:pt x="122646" y="0"/>
                  <a:pt x="273887" y="0"/>
                </a:cubicBezTo>
                <a:close/>
              </a:path>
            </a:pathLst>
          </a:custGeom>
          <a:solidFill>
            <a:srgbClr val="EDEEF0"/>
          </a:solidFill>
          <a:ln w="135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BE4BF21-AB5A-4944-91CA-0FA9411B73AE}"/>
              </a:ext>
            </a:extLst>
          </p:cNvPr>
          <p:cNvSpPr/>
          <p:nvPr userDrawn="1"/>
        </p:nvSpPr>
        <p:spPr>
          <a:xfrm>
            <a:off x="1" y="6515266"/>
            <a:ext cx="11107293" cy="342735"/>
          </a:xfrm>
          <a:custGeom>
            <a:avLst/>
            <a:gdLst>
              <a:gd name="connsiteX0" fmla="*/ 0 w 11107293"/>
              <a:gd name="connsiteY0" fmla="*/ 0 h 342735"/>
              <a:gd name="connsiteX1" fmla="*/ 10838690 w 11107293"/>
              <a:gd name="connsiteY1" fmla="*/ 0 h 342735"/>
              <a:gd name="connsiteX2" fmla="*/ 11107293 w 11107293"/>
              <a:gd name="connsiteY2" fmla="*/ 268602 h 342735"/>
              <a:gd name="connsiteX3" fmla="*/ 11107293 w 11107293"/>
              <a:gd name="connsiteY3" fmla="*/ 342735 h 342735"/>
              <a:gd name="connsiteX4" fmla="*/ 0 w 11107293"/>
              <a:gd name="connsiteY4" fmla="*/ 342735 h 342735"/>
              <a:gd name="connsiteX5" fmla="*/ 0 w 11107293"/>
              <a:gd name="connsiteY5" fmla="*/ 0 h 34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07293" h="342735">
                <a:moveTo>
                  <a:pt x="0" y="0"/>
                </a:moveTo>
                <a:lnTo>
                  <a:pt x="10838690" y="0"/>
                </a:lnTo>
                <a:cubicBezTo>
                  <a:pt x="10986950" y="0"/>
                  <a:pt x="11107293" y="120207"/>
                  <a:pt x="11107293" y="268602"/>
                </a:cubicBezTo>
                <a:lnTo>
                  <a:pt x="11107293" y="342735"/>
                </a:lnTo>
                <a:lnTo>
                  <a:pt x="0" y="342735"/>
                </a:lnTo>
                <a:lnTo>
                  <a:pt x="0" y="0"/>
                </a:lnTo>
                <a:close/>
              </a:path>
            </a:pathLst>
          </a:custGeom>
          <a:solidFill>
            <a:srgbClr val="EDEEF0"/>
          </a:solidFill>
          <a:ln w="135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B256354-C003-4D58-8233-4CB2BCC8B7C0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92068" y="6602145"/>
            <a:ext cx="626225" cy="130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15BCE4-D35B-49B3-8D8F-6E5360F8FBAD}"/>
              </a:ext>
            </a:extLst>
          </p:cNvPr>
          <p:cNvSpPr txBox="1"/>
          <p:nvPr userDrawn="1"/>
        </p:nvSpPr>
        <p:spPr>
          <a:xfrm>
            <a:off x="10437092" y="6567263"/>
            <a:ext cx="674254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9CF728AB-3CFD-45BF-ABDE-FEDAF7F3D777}" type="slidenum"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A3760A3-9146-428E-A4CA-C767294A69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2852" y="1089890"/>
            <a:ext cx="11565440" cy="5361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marL="895350" lvl="1" indent="-36036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/>
              <a:t>Second level</a:t>
            </a:r>
          </a:p>
          <a:p>
            <a:pPr marL="1200150" lvl="2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625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Tx/>
        <a:buBlip>
          <a:blip r:embed="rId14"/>
        </a:buBlip>
        <a:defRPr lang="en-US" sz="2400" kern="1200" dirty="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lang="en-US" sz="2000" kern="1200" dirty="0">
          <a:solidFill>
            <a:schemeClr val="accent1"/>
          </a:solidFill>
          <a:latin typeface="+mn-lt"/>
          <a:ea typeface="+mn-ea"/>
          <a:cs typeface="+mn-cs"/>
        </a:defRPr>
      </a:lvl2pPr>
      <a:lvl3pPr marL="1200150" indent="-28575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>
          <a:solidFill>
            <a:schemeClr val="accent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>
          <a:solidFill>
            <a:schemeClr val="accent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lang="en-GB" sz="1600" kern="1200" dirty="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>
            <a:extLst>
              <a:ext uri="{FF2B5EF4-FFF2-40B4-BE49-F238E27FC236}">
                <a16:creationId xmlns:a16="http://schemas.microsoft.com/office/drawing/2014/main" id="{8994A9ED-0E3A-442B-AA22-77DF9EC493A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270862" y="267311"/>
            <a:ext cx="1058848" cy="1058848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61D6823-AFE9-4A49-87FE-5ACEEF1CD8E0}"/>
              </a:ext>
            </a:extLst>
          </p:cNvPr>
          <p:cNvSpPr/>
          <p:nvPr/>
        </p:nvSpPr>
        <p:spPr>
          <a:xfrm>
            <a:off x="1" y="6515266"/>
            <a:ext cx="11107293" cy="342735"/>
          </a:xfrm>
          <a:custGeom>
            <a:avLst/>
            <a:gdLst>
              <a:gd name="connsiteX0" fmla="*/ 0 w 11107293"/>
              <a:gd name="connsiteY0" fmla="*/ 0 h 342735"/>
              <a:gd name="connsiteX1" fmla="*/ 10838690 w 11107293"/>
              <a:gd name="connsiteY1" fmla="*/ 0 h 342735"/>
              <a:gd name="connsiteX2" fmla="*/ 11107293 w 11107293"/>
              <a:gd name="connsiteY2" fmla="*/ 268602 h 342735"/>
              <a:gd name="connsiteX3" fmla="*/ 11107293 w 11107293"/>
              <a:gd name="connsiteY3" fmla="*/ 342735 h 342735"/>
              <a:gd name="connsiteX4" fmla="*/ 0 w 11107293"/>
              <a:gd name="connsiteY4" fmla="*/ 342735 h 342735"/>
              <a:gd name="connsiteX5" fmla="*/ 0 w 11107293"/>
              <a:gd name="connsiteY5" fmla="*/ 0 h 34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07293" h="342735">
                <a:moveTo>
                  <a:pt x="0" y="0"/>
                </a:moveTo>
                <a:lnTo>
                  <a:pt x="10838690" y="0"/>
                </a:lnTo>
                <a:cubicBezTo>
                  <a:pt x="10986950" y="0"/>
                  <a:pt x="11107293" y="120207"/>
                  <a:pt x="11107293" y="268602"/>
                </a:cubicBezTo>
                <a:lnTo>
                  <a:pt x="11107293" y="342735"/>
                </a:lnTo>
                <a:lnTo>
                  <a:pt x="0" y="342735"/>
                </a:lnTo>
                <a:lnTo>
                  <a:pt x="0" y="0"/>
                </a:lnTo>
                <a:close/>
              </a:path>
            </a:pathLst>
          </a:custGeom>
          <a:solidFill>
            <a:srgbClr val="EDEEF0"/>
          </a:solidFill>
          <a:ln w="135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DC9642D-2859-4AA7-942B-A73550BBB474}"/>
              </a:ext>
            </a:extLst>
          </p:cNvPr>
          <p:cNvSpPr/>
          <p:nvPr/>
        </p:nvSpPr>
        <p:spPr>
          <a:xfrm>
            <a:off x="11106343" y="6515266"/>
            <a:ext cx="1085657" cy="365604"/>
          </a:xfrm>
          <a:custGeom>
            <a:avLst/>
            <a:gdLst>
              <a:gd name="connsiteX0" fmla="*/ 273887 w 1085657"/>
              <a:gd name="connsiteY0" fmla="*/ 0 h 365604"/>
              <a:gd name="connsiteX1" fmla="*/ 1085657 w 1085657"/>
              <a:gd name="connsiteY1" fmla="*/ 0 h 365604"/>
              <a:gd name="connsiteX2" fmla="*/ 1085657 w 1085657"/>
              <a:gd name="connsiteY2" fmla="*/ 342734 h 365604"/>
              <a:gd name="connsiteX3" fmla="*/ 950 w 1085657"/>
              <a:gd name="connsiteY3" fmla="*/ 342734 h 365604"/>
              <a:gd name="connsiteX4" fmla="*/ 950 w 1085657"/>
              <a:gd name="connsiteY4" fmla="*/ 365604 h 365604"/>
              <a:gd name="connsiteX5" fmla="*/ 0 w 1085657"/>
              <a:gd name="connsiteY5" fmla="*/ 365604 h 365604"/>
              <a:gd name="connsiteX6" fmla="*/ 0 w 1085657"/>
              <a:gd name="connsiteY6" fmla="*/ 273887 h 365604"/>
              <a:gd name="connsiteX7" fmla="*/ 273887 w 1085657"/>
              <a:gd name="connsiteY7" fmla="*/ 0 h 365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657" h="365604">
                <a:moveTo>
                  <a:pt x="273887" y="0"/>
                </a:moveTo>
                <a:lnTo>
                  <a:pt x="1085657" y="0"/>
                </a:lnTo>
                <a:lnTo>
                  <a:pt x="1085657" y="342734"/>
                </a:lnTo>
                <a:lnTo>
                  <a:pt x="950" y="342734"/>
                </a:lnTo>
                <a:lnTo>
                  <a:pt x="950" y="365604"/>
                </a:lnTo>
                <a:lnTo>
                  <a:pt x="0" y="365604"/>
                </a:lnTo>
                <a:lnTo>
                  <a:pt x="0" y="273887"/>
                </a:lnTo>
                <a:cubicBezTo>
                  <a:pt x="0" y="122646"/>
                  <a:pt x="122646" y="0"/>
                  <a:pt x="273887" y="0"/>
                </a:cubicBezTo>
                <a:close/>
              </a:path>
            </a:pathLst>
          </a:custGeom>
          <a:solidFill>
            <a:srgbClr val="EDEEF0"/>
          </a:solidFill>
          <a:ln w="135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5DE8AB-37AF-499F-97E2-17D9CE3DB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52" y="473549"/>
            <a:ext cx="9816909" cy="5492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A7E4068-3BBC-45B6-897A-E4914C4DFF3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1106343" y="267311"/>
            <a:ext cx="928539" cy="461959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DC8891-3B14-AE71-E20A-B07554F55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A515E0-F62B-0E32-0754-88E9EBDD057B}"/>
              </a:ext>
            </a:extLst>
          </p:cNvPr>
          <p:cNvSpPr txBox="1"/>
          <p:nvPr userDrawn="1"/>
        </p:nvSpPr>
        <p:spPr>
          <a:xfrm>
            <a:off x="10437092" y="6567263"/>
            <a:ext cx="674254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9CF728AB-3CFD-45BF-ABDE-FEDAF7F3D777}" type="slidenum"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691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9" r:id="rId2"/>
    <p:sldLayoutId id="2147483790" r:id="rId3"/>
    <p:sldLayoutId id="2147483791" r:id="rId4"/>
    <p:sldLayoutId id="2147483803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Tx/>
        <a:buBlip>
          <a:blip r:embed="rId11"/>
        </a:buBlip>
        <a:defRPr sz="1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47675" indent="-1778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25475" indent="-1778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12800" indent="-1905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990600" indent="-1778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3521">
          <p15:clr>
            <a:srgbClr val="F26B43"/>
          </p15:clr>
        </p15:guide>
        <p15:guide id="4" pos="6992">
          <p15:clr>
            <a:srgbClr val="F26B43"/>
          </p15:clr>
        </p15:guide>
        <p15:guide id="5" pos="347">
          <p15:clr>
            <a:srgbClr val="F26B43"/>
          </p15:clr>
        </p15:guide>
        <p15:guide id="6" pos="665">
          <p15:clr>
            <a:srgbClr val="F26B43"/>
          </p15:clr>
        </p15:guide>
        <p15:guide id="7" orient="horz" pos="346">
          <p15:clr>
            <a:srgbClr val="F26B43"/>
          </p15:clr>
        </p15:guide>
        <p15:guide id="9" orient="horz" pos="935">
          <p15:clr>
            <a:srgbClr val="F26B43"/>
          </p15:clr>
        </p15:guide>
        <p15:guide id="10" pos="597">
          <p15:clr>
            <a:srgbClr val="F26B43"/>
          </p15:clr>
        </p15:guide>
        <p15:guide id="11" orient="horz" pos="100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68.jpeg"/><Relationship Id="rId18" Type="http://schemas.openxmlformats.org/officeDocument/2006/relationships/image" Target="../media/image7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svg"/><Relationship Id="rId17" Type="http://schemas.openxmlformats.org/officeDocument/2006/relationships/image" Target="../media/image72.png"/><Relationship Id="rId2" Type="http://schemas.openxmlformats.org/officeDocument/2006/relationships/image" Target="../media/image57.png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sv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jpeg"/><Relationship Id="rId19" Type="http://schemas.openxmlformats.org/officeDocument/2006/relationships/image" Target="../media/image74.svg"/><Relationship Id="rId4" Type="http://schemas.openxmlformats.org/officeDocument/2006/relationships/image" Target="../media/image59.png"/><Relationship Id="rId9" Type="http://schemas.openxmlformats.org/officeDocument/2006/relationships/image" Target="../media/image64.jpeg"/><Relationship Id="rId14" Type="http://schemas.openxmlformats.org/officeDocument/2006/relationships/image" Target="../media/image69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tiff"/><Relationship Id="rId7" Type="http://schemas.openxmlformats.org/officeDocument/2006/relationships/image" Target="../media/image29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B7D281-9AAA-C0FE-E707-123712502ED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Multi-cloud CNF deployment with the ODA Canvas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9F629-1338-8D40-1DD2-400587BFBD0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Architect,</a:t>
            </a:r>
            <a:r>
              <a:rPr lang="zh-CN" altLang="en-US" dirty="0"/>
              <a:t> </a:t>
            </a:r>
            <a:r>
              <a:rPr lang="en-US" altLang="zh-CN" dirty="0"/>
              <a:t>Whale</a:t>
            </a:r>
            <a:r>
              <a:rPr lang="zh-CN" altLang="en-US" dirty="0"/>
              <a:t> </a:t>
            </a:r>
            <a:r>
              <a:rPr lang="en-US" altLang="zh-CN" dirty="0"/>
              <a:t>Cloud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85D73-9D9D-85D7-018C-F50599ACB50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CN" dirty="0" err="1"/>
              <a:t>Cece</a:t>
            </a:r>
            <a:r>
              <a:rPr lang="zh-CN" altLang="en-US" dirty="0"/>
              <a:t> </a:t>
            </a:r>
            <a:r>
              <a:rPr lang="en-US" altLang="zh-CN" dirty="0"/>
              <a:t>LI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FCF6FBB-69E9-B585-0E53-BB96DA10BAA0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22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48709-3AA6-E3B3-E453-81C00555C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PCF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ODA</a:t>
            </a:r>
            <a:r>
              <a:rPr lang="zh-CN" altLang="en-US" dirty="0"/>
              <a:t> </a:t>
            </a:r>
            <a:r>
              <a:rPr lang="en-US" altLang="zh-CN" dirty="0"/>
              <a:t>Map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1D7ED2-2609-B75F-B277-0311447461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" b="6178"/>
          <a:stretch/>
        </p:blipFill>
        <p:spPr>
          <a:xfrm>
            <a:off x="2453106" y="859514"/>
            <a:ext cx="7285788" cy="39547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Hexagon 4">
            <a:extLst>
              <a:ext uri="{FF2B5EF4-FFF2-40B4-BE49-F238E27FC236}">
                <a16:creationId xmlns:a16="http://schemas.microsoft.com/office/drawing/2014/main" id="{6F75D468-15B5-9658-496B-60A48C3614AB}"/>
              </a:ext>
            </a:extLst>
          </p:cNvPr>
          <p:cNvSpPr>
            <a:spLocks noChangeAspect="1"/>
          </p:cNvSpPr>
          <p:nvPr/>
        </p:nvSpPr>
        <p:spPr>
          <a:xfrm rot="5400000">
            <a:off x="7088289" y="3924948"/>
            <a:ext cx="399171" cy="356147"/>
          </a:xfrm>
          <a:prstGeom prst="hexagon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x-non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7E5BBB08-178F-229E-C89C-687B915612C3}"/>
              </a:ext>
            </a:extLst>
          </p:cNvPr>
          <p:cNvSpPr>
            <a:spLocks noChangeAspect="1"/>
          </p:cNvSpPr>
          <p:nvPr/>
        </p:nvSpPr>
        <p:spPr>
          <a:xfrm rot="5400000">
            <a:off x="7113690" y="2793424"/>
            <a:ext cx="399171" cy="356147"/>
          </a:xfrm>
          <a:prstGeom prst="hexagon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x-non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圆角矩形 28">
            <a:extLst>
              <a:ext uri="{FF2B5EF4-FFF2-40B4-BE49-F238E27FC236}">
                <a16:creationId xmlns:a16="http://schemas.microsoft.com/office/drawing/2014/main" id="{F0143C26-38E5-8957-871F-72F7C98044CA}"/>
              </a:ext>
            </a:extLst>
          </p:cNvPr>
          <p:cNvSpPr/>
          <p:nvPr/>
        </p:nvSpPr>
        <p:spPr>
          <a:xfrm>
            <a:off x="5533452" y="5991741"/>
            <a:ext cx="571015" cy="427197"/>
          </a:xfrm>
          <a:prstGeom prst="roundRect">
            <a:avLst>
              <a:gd name="adj" fmla="val 13031"/>
            </a:avLst>
          </a:prstGeom>
          <a:solidFill>
            <a:schemeClr val="tx1">
              <a:lumMod val="50000"/>
              <a:lumOff val="50000"/>
              <a:alpha val="89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 defTabSz="914400" fontAlgn="auto">
              <a:spcBef>
                <a:spcPts val="300"/>
              </a:spcBef>
              <a:spcAft>
                <a:spcPts val="0"/>
              </a:spcAft>
            </a:pPr>
            <a:r>
              <a:rPr lang="en-US" altLang="zh-CN" sz="1100" kern="0" dirty="0">
                <a:solidFill>
                  <a:srgbClr val="FFFFFF"/>
                </a:solidFill>
                <a:latin typeface="Calibri Light" panose="020F0302020204030204" pitchFamily="34" charset="0"/>
                <a:ea typeface="微软雅黑" pitchFamily="34" charset="-122"/>
                <a:cs typeface="Calibri Light" panose="020F0302020204030204" pitchFamily="34" charset="0"/>
              </a:rPr>
              <a:t>AMF</a:t>
            </a:r>
          </a:p>
        </p:txBody>
      </p:sp>
      <p:sp>
        <p:nvSpPr>
          <p:cNvPr id="8" name="圆角矩形 28">
            <a:extLst>
              <a:ext uri="{FF2B5EF4-FFF2-40B4-BE49-F238E27FC236}">
                <a16:creationId xmlns:a16="http://schemas.microsoft.com/office/drawing/2014/main" id="{E394A92F-4C1B-0C86-2D23-20DD62F53349}"/>
              </a:ext>
            </a:extLst>
          </p:cNvPr>
          <p:cNvSpPr/>
          <p:nvPr/>
        </p:nvSpPr>
        <p:spPr>
          <a:xfrm>
            <a:off x="6725326" y="5991741"/>
            <a:ext cx="571015" cy="427197"/>
          </a:xfrm>
          <a:prstGeom prst="roundRect">
            <a:avLst>
              <a:gd name="adj" fmla="val 13031"/>
            </a:avLst>
          </a:prstGeom>
          <a:solidFill>
            <a:schemeClr val="tx1">
              <a:lumMod val="50000"/>
              <a:lumOff val="50000"/>
              <a:alpha val="89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 defTabSz="914400" fontAlgn="auto">
              <a:spcBef>
                <a:spcPts val="300"/>
              </a:spcBef>
              <a:spcAft>
                <a:spcPts val="0"/>
              </a:spcAft>
            </a:pPr>
            <a:r>
              <a:rPr lang="en-US" altLang="zh-CN" sz="1100" kern="0" dirty="0">
                <a:solidFill>
                  <a:srgbClr val="FFFFFF"/>
                </a:solidFill>
                <a:latin typeface="Calibri Light" panose="020F0302020204030204" pitchFamily="34" charset="0"/>
                <a:ea typeface="微软雅黑" pitchFamily="34" charset="-122"/>
                <a:cs typeface="Calibri Light" panose="020F0302020204030204" pitchFamily="34" charset="0"/>
              </a:rPr>
              <a:t>SMF</a:t>
            </a:r>
          </a:p>
        </p:txBody>
      </p:sp>
      <p:sp>
        <p:nvSpPr>
          <p:cNvPr id="9" name="圆角矩形 28">
            <a:extLst>
              <a:ext uri="{FF2B5EF4-FFF2-40B4-BE49-F238E27FC236}">
                <a16:creationId xmlns:a16="http://schemas.microsoft.com/office/drawing/2014/main" id="{870FF0DA-25D9-93DE-93A0-443881E041DD}"/>
              </a:ext>
            </a:extLst>
          </p:cNvPr>
          <p:cNvSpPr/>
          <p:nvPr/>
        </p:nvSpPr>
        <p:spPr>
          <a:xfrm>
            <a:off x="6145844" y="5184511"/>
            <a:ext cx="571015" cy="427197"/>
          </a:xfrm>
          <a:prstGeom prst="roundRect">
            <a:avLst>
              <a:gd name="adj" fmla="val 13031"/>
            </a:avLst>
          </a:prstGeom>
          <a:solidFill>
            <a:srgbClr val="FFC000">
              <a:alpha val="89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 defTabSz="914400" fontAlgn="auto">
              <a:spcBef>
                <a:spcPts val="300"/>
              </a:spcBef>
              <a:spcAft>
                <a:spcPts val="0"/>
              </a:spcAft>
            </a:pPr>
            <a:r>
              <a:rPr lang="en-US" altLang="zh-CN" sz="1100" kern="0" dirty="0">
                <a:solidFill>
                  <a:srgbClr val="FFFFFF"/>
                </a:solidFill>
                <a:latin typeface="Calibri Light" panose="020F0302020204030204" pitchFamily="34" charset="0"/>
                <a:ea typeface="微软雅黑" pitchFamily="34" charset="-122"/>
                <a:cs typeface="Calibri Light" panose="020F0302020204030204" pitchFamily="34" charset="0"/>
              </a:rPr>
              <a:t>PCF</a:t>
            </a:r>
          </a:p>
        </p:txBody>
      </p:sp>
      <p:sp>
        <p:nvSpPr>
          <p:cNvPr id="10" name="圆角矩形 28">
            <a:extLst>
              <a:ext uri="{FF2B5EF4-FFF2-40B4-BE49-F238E27FC236}">
                <a16:creationId xmlns:a16="http://schemas.microsoft.com/office/drawing/2014/main" id="{EFCE0E6B-331C-DD33-1C78-2DCA62E39DFB}"/>
              </a:ext>
            </a:extLst>
          </p:cNvPr>
          <p:cNvSpPr/>
          <p:nvPr/>
        </p:nvSpPr>
        <p:spPr>
          <a:xfrm>
            <a:off x="7548690" y="5184511"/>
            <a:ext cx="571015" cy="427197"/>
          </a:xfrm>
          <a:prstGeom prst="roundRect">
            <a:avLst>
              <a:gd name="adj" fmla="val 13031"/>
            </a:avLst>
          </a:prstGeom>
          <a:solidFill>
            <a:schemeClr val="tx1">
              <a:lumMod val="50000"/>
              <a:lumOff val="50000"/>
              <a:alpha val="89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 defTabSz="914400" fontAlgn="auto">
              <a:spcBef>
                <a:spcPts val="300"/>
              </a:spcBef>
              <a:spcAft>
                <a:spcPts val="0"/>
              </a:spcAft>
            </a:pPr>
            <a:r>
              <a:rPr lang="en-US" altLang="zh-CN" sz="1100" kern="0" dirty="0">
                <a:solidFill>
                  <a:srgbClr val="FFFFFF"/>
                </a:solidFill>
                <a:latin typeface="Calibri Light" panose="020F0302020204030204" pitchFamily="34" charset="0"/>
                <a:ea typeface="微软雅黑" pitchFamily="34" charset="-122"/>
                <a:cs typeface="Calibri Light" panose="020F0302020204030204" pitchFamily="34" charset="0"/>
              </a:rPr>
              <a:t>CHF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D45018-A480-3BEF-3842-7D934F226FBD}"/>
              </a:ext>
            </a:extLst>
          </p:cNvPr>
          <p:cNvCxnSpPr>
            <a:cxnSpLocks/>
          </p:cNvCxnSpPr>
          <p:nvPr/>
        </p:nvCxnSpPr>
        <p:spPr>
          <a:xfrm flipV="1">
            <a:off x="4944533" y="5803782"/>
            <a:ext cx="3471334" cy="435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939EC2-A748-1E05-6654-162454010310}"/>
              </a:ext>
            </a:extLst>
          </p:cNvPr>
          <p:cNvCxnSpPr>
            <a:cxnSpLocks/>
          </p:cNvCxnSpPr>
          <p:nvPr/>
        </p:nvCxnSpPr>
        <p:spPr>
          <a:xfrm flipV="1">
            <a:off x="6434666" y="5611708"/>
            <a:ext cx="0" cy="19642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D653BB-2017-97B9-00FB-346DC4F10E88}"/>
              </a:ext>
            </a:extLst>
          </p:cNvPr>
          <p:cNvCxnSpPr>
            <a:cxnSpLocks/>
          </p:cNvCxnSpPr>
          <p:nvPr/>
        </p:nvCxnSpPr>
        <p:spPr>
          <a:xfrm flipV="1">
            <a:off x="7840133" y="5611708"/>
            <a:ext cx="0" cy="19642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F81F2E-E9D6-0533-CD17-138D23D2E4CD}"/>
              </a:ext>
            </a:extLst>
          </p:cNvPr>
          <p:cNvCxnSpPr>
            <a:cxnSpLocks/>
          </p:cNvCxnSpPr>
          <p:nvPr/>
        </p:nvCxnSpPr>
        <p:spPr>
          <a:xfrm flipV="1">
            <a:off x="7018868" y="5803782"/>
            <a:ext cx="0" cy="19642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0EE9D-FED5-B947-C114-7C610F5A7AEA}"/>
              </a:ext>
            </a:extLst>
          </p:cNvPr>
          <p:cNvCxnSpPr>
            <a:cxnSpLocks/>
          </p:cNvCxnSpPr>
          <p:nvPr/>
        </p:nvCxnSpPr>
        <p:spPr>
          <a:xfrm flipV="1">
            <a:off x="5825066" y="5803782"/>
            <a:ext cx="0" cy="19642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D22390A-3B14-B2FE-7FBC-11B19C3DED7F}"/>
              </a:ext>
            </a:extLst>
          </p:cNvPr>
          <p:cNvSpPr txBox="1"/>
          <p:nvPr/>
        </p:nvSpPr>
        <p:spPr>
          <a:xfrm>
            <a:off x="4858319" y="5120324"/>
            <a:ext cx="712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5GC</a:t>
            </a:r>
            <a:endParaRPr lang="en-CN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47D2F54-02E8-9672-3965-2FF3EEFF2AD4}"/>
              </a:ext>
            </a:extLst>
          </p:cNvPr>
          <p:cNvCxnSpPr>
            <a:endCxn id="9" idx="0"/>
          </p:cNvCxnSpPr>
          <p:nvPr/>
        </p:nvCxnSpPr>
        <p:spPr>
          <a:xfrm flipH="1">
            <a:off x="6431352" y="3399684"/>
            <a:ext cx="881923" cy="1784827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B547399-371F-8C24-A9F6-F5BAC2AA89F0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6431352" y="4433545"/>
            <a:ext cx="678449" cy="750966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7EBD5B0-CEB9-7C7D-71FD-07FAF9A07077}"/>
              </a:ext>
            </a:extLst>
          </p:cNvPr>
          <p:cNvSpPr/>
          <p:nvPr/>
        </p:nvSpPr>
        <p:spPr>
          <a:xfrm>
            <a:off x="4529667" y="5050346"/>
            <a:ext cx="4055533" cy="1485921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364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E38CE-FC46-9001-C2D1-2B54BF1BE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Helm</a:t>
            </a:r>
            <a:r>
              <a:rPr lang="zh-CN" altLang="en-US" dirty="0"/>
              <a:t> </a:t>
            </a:r>
            <a:r>
              <a:rPr lang="en-US" altLang="zh-CN" dirty="0"/>
              <a:t>Chart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PCF</a:t>
            </a:r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13B510-43C4-B01F-FFA9-1E64917DC91A}"/>
              </a:ext>
            </a:extLst>
          </p:cNvPr>
          <p:cNvSpPr txBox="1">
            <a:spLocks/>
          </p:cNvSpPr>
          <p:nvPr/>
        </p:nvSpPr>
        <p:spPr>
          <a:xfrm>
            <a:off x="448183" y="232273"/>
            <a:ext cx="7798999" cy="6603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x-non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018073-A6DD-22D7-F225-A74F53701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82" y="879349"/>
            <a:ext cx="3333378" cy="3615490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5565012C-015B-CD10-1957-343BF95B652F}"/>
              </a:ext>
            </a:extLst>
          </p:cNvPr>
          <p:cNvSpPr/>
          <p:nvPr/>
        </p:nvSpPr>
        <p:spPr>
          <a:xfrm>
            <a:off x="4038360" y="3098812"/>
            <a:ext cx="618644" cy="66037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35549C-E4B6-2D3C-1D0D-5E96A95DD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043" y="421481"/>
            <a:ext cx="6926296" cy="63258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DE8DB4-34A3-FE3C-1E04-17C39FCC5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4" y="4674200"/>
            <a:ext cx="4713960" cy="18336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627690-E8D5-5145-8ED0-E63CBF238FB6}"/>
              </a:ext>
            </a:extLst>
          </p:cNvPr>
          <p:cNvSpPr txBox="1"/>
          <p:nvPr/>
        </p:nvSpPr>
        <p:spPr>
          <a:xfrm>
            <a:off x="3282997" y="5390988"/>
            <a:ext cx="105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CTK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  <a:endParaRPr lang="en-CN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633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5FB85-263D-B937-379A-49D6990C9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Standard Compliance: 3GPP PCC Architecture</a:t>
            </a:r>
            <a:endParaRPr lang="en-C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BB21D6B-E024-DCF5-A4A8-76903D110F57}"/>
              </a:ext>
            </a:extLst>
          </p:cNvPr>
          <p:cNvSpPr txBox="1">
            <a:spLocks/>
          </p:cNvSpPr>
          <p:nvPr/>
        </p:nvSpPr>
        <p:spPr>
          <a:xfrm>
            <a:off x="448182" y="232273"/>
            <a:ext cx="9095867" cy="6603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圆角矩形 3">
            <a:extLst>
              <a:ext uri="{FF2B5EF4-FFF2-40B4-BE49-F238E27FC236}">
                <a16:creationId xmlns:a16="http://schemas.microsoft.com/office/drawing/2014/main" id="{F7CF12B7-13E1-F328-50D8-7D5360940C37}"/>
              </a:ext>
            </a:extLst>
          </p:cNvPr>
          <p:cNvSpPr/>
          <p:nvPr/>
        </p:nvSpPr>
        <p:spPr>
          <a:xfrm>
            <a:off x="3547801" y="2739979"/>
            <a:ext cx="825913" cy="370237"/>
          </a:xfrm>
          <a:prstGeom prst="roundRect">
            <a:avLst/>
          </a:prstGeom>
          <a:solidFill>
            <a:srgbClr val="00AEEF">
              <a:alpha val="89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 defTabSz="914400" fontAlgn="auto">
              <a:spcBef>
                <a:spcPts val="300"/>
              </a:spcBef>
              <a:spcAft>
                <a:spcPts val="0"/>
              </a:spcAft>
            </a:pPr>
            <a:r>
              <a:rPr lang="en-US" altLang="zh-CN" sz="1100" kern="0" dirty="0">
                <a:solidFill>
                  <a:srgbClr val="FFFFFF"/>
                </a:solidFill>
                <a:latin typeface="Calibri Light" panose="020F0302020204030204" pitchFamily="34" charset="0"/>
                <a:ea typeface="微软雅黑" pitchFamily="34" charset="-122"/>
                <a:cs typeface="Calibri Light" panose="020F0302020204030204" pitchFamily="34" charset="0"/>
              </a:rPr>
              <a:t>PCRF</a:t>
            </a:r>
            <a:endParaRPr lang="zh-CN" altLang="en-US" sz="1100" kern="0" dirty="0">
              <a:solidFill>
                <a:srgbClr val="FFFFFF"/>
              </a:solidFill>
              <a:latin typeface="Calibri Light" panose="020F0302020204030204" pitchFamily="34" charset="0"/>
              <a:ea typeface="微软雅黑" pitchFamily="34" charset="-122"/>
              <a:cs typeface="Calibri Light" panose="020F0302020204030204" pitchFamily="34" charset="0"/>
            </a:endParaRPr>
          </a:p>
        </p:txBody>
      </p:sp>
      <p:sp>
        <p:nvSpPr>
          <p:cNvPr id="6" name="圆角矩形 4">
            <a:extLst>
              <a:ext uri="{FF2B5EF4-FFF2-40B4-BE49-F238E27FC236}">
                <a16:creationId xmlns:a16="http://schemas.microsoft.com/office/drawing/2014/main" id="{0BF49B21-9A5A-8424-9D55-B957F4317F8B}"/>
              </a:ext>
            </a:extLst>
          </p:cNvPr>
          <p:cNvSpPr/>
          <p:nvPr/>
        </p:nvSpPr>
        <p:spPr>
          <a:xfrm>
            <a:off x="3364540" y="4655552"/>
            <a:ext cx="1208532" cy="626554"/>
          </a:xfrm>
          <a:prstGeom prst="roundRect">
            <a:avLst/>
          </a:prstGeom>
          <a:solidFill>
            <a:schemeClr val="tx1">
              <a:lumMod val="50000"/>
              <a:lumOff val="50000"/>
              <a:alpha val="89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 defTabSz="914400" fontAlgn="auto">
              <a:spcBef>
                <a:spcPts val="300"/>
              </a:spcBef>
              <a:spcAft>
                <a:spcPts val="0"/>
              </a:spcAft>
            </a:pPr>
            <a:endParaRPr lang="en-US" altLang="zh-CN" sz="1100" kern="0" dirty="0">
              <a:solidFill>
                <a:srgbClr val="FFFFFF"/>
              </a:solidFill>
              <a:latin typeface="Calibri Light" panose="020F0302020204030204" pitchFamily="34" charset="0"/>
              <a:ea typeface="微软雅黑" pitchFamily="34" charset="-122"/>
              <a:cs typeface="Calibri Light" panose="020F0302020204030204" pitchFamily="34" charset="0"/>
            </a:endParaRPr>
          </a:p>
        </p:txBody>
      </p:sp>
      <p:sp>
        <p:nvSpPr>
          <p:cNvPr id="7" name="圆角矩形 5">
            <a:extLst>
              <a:ext uri="{FF2B5EF4-FFF2-40B4-BE49-F238E27FC236}">
                <a16:creationId xmlns:a16="http://schemas.microsoft.com/office/drawing/2014/main" id="{18A86D5A-4A1D-D539-D9F3-E75ED7B4583E}"/>
              </a:ext>
            </a:extLst>
          </p:cNvPr>
          <p:cNvSpPr/>
          <p:nvPr/>
        </p:nvSpPr>
        <p:spPr>
          <a:xfrm>
            <a:off x="3658890" y="4749648"/>
            <a:ext cx="598074" cy="25879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kern="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PCEF</a:t>
            </a:r>
            <a:endParaRPr lang="zh-CN" altLang="en-US" sz="1200" kern="0" dirty="0">
              <a:solidFill>
                <a:srgbClr val="FFFF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8" name="直接连接符 42">
            <a:extLst>
              <a:ext uri="{FF2B5EF4-FFF2-40B4-BE49-F238E27FC236}">
                <a16:creationId xmlns:a16="http://schemas.microsoft.com/office/drawing/2014/main" id="{997BD2A3-3BC5-8E54-DEE5-B3139DAE5DE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01688" y="2553542"/>
            <a:ext cx="0" cy="12361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/>
            <a:tailEnd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" name="TextBox 10">
            <a:extLst>
              <a:ext uri="{FF2B5EF4-FFF2-40B4-BE49-F238E27FC236}">
                <a16:creationId xmlns:a16="http://schemas.microsoft.com/office/drawing/2014/main" id="{3FF9121A-4BD8-4048-F237-D5856E01755C}"/>
              </a:ext>
            </a:extLst>
          </p:cNvPr>
          <p:cNvSpPr txBox="1"/>
          <p:nvPr/>
        </p:nvSpPr>
        <p:spPr>
          <a:xfrm>
            <a:off x="1832871" y="2312470"/>
            <a:ext cx="57448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100" kern="0" dirty="0">
                <a:solidFill>
                  <a:srgbClr val="000000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Rx</a:t>
            </a:r>
            <a:endParaRPr lang="zh-CN" altLang="en-US" sz="1100" kern="0" dirty="0">
              <a:solidFill>
                <a:srgbClr val="000000"/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cxnSp>
        <p:nvCxnSpPr>
          <p:cNvPr id="10" name="直接连接符 45">
            <a:extLst>
              <a:ext uri="{FF2B5EF4-FFF2-40B4-BE49-F238E27FC236}">
                <a16:creationId xmlns:a16="http://schemas.microsoft.com/office/drawing/2014/main" id="{9040A455-7250-D129-010E-3B2BFCD1F27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921752" y="4307205"/>
            <a:ext cx="113919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/>
            <a:tailEnd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TextBox 13">
            <a:extLst>
              <a:ext uri="{FF2B5EF4-FFF2-40B4-BE49-F238E27FC236}">
                <a16:creationId xmlns:a16="http://schemas.microsoft.com/office/drawing/2014/main" id="{8A323D8E-3551-0D54-008B-F9C5E70121BD}"/>
              </a:ext>
            </a:extLst>
          </p:cNvPr>
          <p:cNvSpPr txBox="1"/>
          <p:nvPr/>
        </p:nvSpPr>
        <p:spPr>
          <a:xfrm>
            <a:off x="4022992" y="4216412"/>
            <a:ext cx="370237" cy="26161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100" kern="0" dirty="0">
                <a:solidFill>
                  <a:srgbClr val="000000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Gx</a:t>
            </a:r>
            <a:endParaRPr lang="zh-CN" altLang="en-US" sz="1100" kern="0" dirty="0">
              <a:solidFill>
                <a:srgbClr val="000000"/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BBC4A098-D19C-768C-2F21-B89FB6D083DD}"/>
              </a:ext>
            </a:extLst>
          </p:cNvPr>
          <p:cNvSpPr txBox="1"/>
          <p:nvPr/>
        </p:nvSpPr>
        <p:spPr>
          <a:xfrm>
            <a:off x="3280735" y="4256149"/>
            <a:ext cx="401193" cy="26161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100" kern="0" dirty="0">
                <a:solidFill>
                  <a:srgbClr val="000000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Gy</a:t>
            </a:r>
            <a:endParaRPr lang="zh-CN" altLang="en-US" sz="1100" kern="0" dirty="0">
              <a:solidFill>
                <a:srgbClr val="000000"/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13" name="圆柱形 50">
            <a:extLst>
              <a:ext uri="{FF2B5EF4-FFF2-40B4-BE49-F238E27FC236}">
                <a16:creationId xmlns:a16="http://schemas.microsoft.com/office/drawing/2014/main" id="{F63F3F19-2273-5279-BA5E-9E3E9DAE7DB7}"/>
              </a:ext>
            </a:extLst>
          </p:cNvPr>
          <p:cNvSpPr/>
          <p:nvPr/>
        </p:nvSpPr>
        <p:spPr>
          <a:xfrm>
            <a:off x="3296437" y="2523285"/>
            <a:ext cx="455676" cy="341757"/>
          </a:xfrm>
          <a:prstGeom prst="can">
            <a:avLst/>
          </a:prstGeom>
          <a:solidFill>
            <a:srgbClr val="00AEEF">
              <a:alpha val="89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 defTabSz="914400" fontAlgn="auto">
              <a:spcBef>
                <a:spcPts val="300"/>
              </a:spcBef>
              <a:spcAft>
                <a:spcPts val="0"/>
              </a:spcAft>
            </a:pPr>
            <a:r>
              <a:rPr lang="en-US" altLang="zh-CN" sz="1100" kern="0" dirty="0">
                <a:solidFill>
                  <a:srgbClr val="FFFFFF"/>
                </a:solidFill>
                <a:latin typeface="Calibri Light" panose="020F0302020204030204" pitchFamily="34" charset="0"/>
                <a:ea typeface="微软雅黑" pitchFamily="34" charset="-122"/>
                <a:cs typeface="Calibri Light" panose="020F0302020204030204" pitchFamily="34" charset="0"/>
              </a:rPr>
              <a:t>SPR</a:t>
            </a:r>
            <a:endParaRPr lang="zh-CN" altLang="en-US" sz="1100" kern="0" dirty="0">
              <a:solidFill>
                <a:srgbClr val="FFFFFF"/>
              </a:solidFill>
              <a:latin typeface="Calibri Light" panose="020F0302020204030204" pitchFamily="34" charset="0"/>
              <a:ea typeface="微软雅黑" pitchFamily="34" charset="-122"/>
              <a:cs typeface="Calibri Light" panose="020F0302020204030204" pitchFamily="34" charset="0"/>
            </a:endParaRPr>
          </a:p>
        </p:txBody>
      </p:sp>
      <p:sp>
        <p:nvSpPr>
          <p:cNvPr id="14" name="圆角矩形 51">
            <a:extLst>
              <a:ext uri="{FF2B5EF4-FFF2-40B4-BE49-F238E27FC236}">
                <a16:creationId xmlns:a16="http://schemas.microsoft.com/office/drawing/2014/main" id="{536D7A5A-F054-E674-9B6B-67DF4763BA82}"/>
              </a:ext>
            </a:extLst>
          </p:cNvPr>
          <p:cNvSpPr/>
          <p:nvPr/>
        </p:nvSpPr>
        <p:spPr bwMode="auto">
          <a:xfrm>
            <a:off x="527964" y="2266283"/>
            <a:ext cx="1261206" cy="948493"/>
          </a:xfrm>
          <a:prstGeom prst="roundRect">
            <a:avLst>
              <a:gd name="adj" fmla="val 2702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8D8D8D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tIns="180000" anchor="ctr"/>
          <a:lstStyle>
            <a:defPPr>
              <a:defRPr lang="zh-CN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800" kern="0" dirty="0">
              <a:solidFill>
                <a:schemeClr val="bg1"/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800" kern="0" dirty="0">
              <a:solidFill>
                <a:schemeClr val="bg1"/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800" kern="0" dirty="0">
              <a:solidFill>
                <a:schemeClr val="bg1"/>
              </a:solidFill>
              <a:latin typeface="Calibri Light" panose="020F0302020204030204" pitchFamily="34" charset="0"/>
              <a:ea typeface="微软雅黑" pitchFamily="34" charset="-122"/>
              <a:cs typeface="Calibri Light" panose="020F0302020204030204" pitchFamily="34" charset="0"/>
            </a:endParaRPr>
          </a:p>
        </p:txBody>
      </p:sp>
      <p:sp>
        <p:nvSpPr>
          <p:cNvPr id="15" name="圆角矩形 52">
            <a:extLst>
              <a:ext uri="{FF2B5EF4-FFF2-40B4-BE49-F238E27FC236}">
                <a16:creationId xmlns:a16="http://schemas.microsoft.com/office/drawing/2014/main" id="{1C6AD005-CE04-42DB-B7F8-1CC3BBA6A2B6}"/>
              </a:ext>
            </a:extLst>
          </p:cNvPr>
          <p:cNvSpPr/>
          <p:nvPr/>
        </p:nvSpPr>
        <p:spPr bwMode="auto">
          <a:xfrm>
            <a:off x="585663" y="2727407"/>
            <a:ext cx="546068" cy="256318"/>
          </a:xfrm>
          <a:prstGeom prst="roundRect">
            <a:avLst/>
          </a:prstGeom>
          <a:solidFill>
            <a:schemeClr val="tx1">
              <a:lumMod val="65000"/>
              <a:lumOff val="35000"/>
              <a:alpha val="89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 defTabSz="914400" fontAlgn="auto">
              <a:spcBef>
                <a:spcPts val="300"/>
              </a:spcBef>
              <a:spcAft>
                <a:spcPts val="0"/>
              </a:spcAft>
            </a:pPr>
            <a:r>
              <a:rPr lang="en-US" altLang="zh-CN" sz="800" kern="0" dirty="0">
                <a:solidFill>
                  <a:srgbClr val="FFFFFF"/>
                </a:solidFill>
                <a:latin typeface="Calibri Light" panose="020F0302020204030204" pitchFamily="34" charset="0"/>
                <a:ea typeface="微软雅黑" pitchFamily="34" charset="-122"/>
                <a:cs typeface="Calibri Light" panose="020F0302020204030204" pitchFamily="34" charset="0"/>
              </a:rPr>
              <a:t>P-CSCF</a:t>
            </a:r>
            <a:endParaRPr lang="zh-CN" altLang="en-US" sz="800" kern="0" dirty="0">
              <a:solidFill>
                <a:srgbClr val="FFFFFF"/>
              </a:solidFill>
              <a:latin typeface="Calibri Light" panose="020F0302020204030204" pitchFamily="34" charset="0"/>
              <a:ea typeface="微软雅黑" pitchFamily="34" charset="-122"/>
              <a:cs typeface="Calibri Light" panose="020F0302020204030204" pitchFamily="34" charset="0"/>
            </a:endParaRPr>
          </a:p>
        </p:txBody>
      </p:sp>
      <p:sp>
        <p:nvSpPr>
          <p:cNvPr id="16" name="圆角矩形 53">
            <a:extLst>
              <a:ext uri="{FF2B5EF4-FFF2-40B4-BE49-F238E27FC236}">
                <a16:creationId xmlns:a16="http://schemas.microsoft.com/office/drawing/2014/main" id="{B29662CA-E862-A4BB-E4B6-1797A192F710}"/>
              </a:ext>
            </a:extLst>
          </p:cNvPr>
          <p:cNvSpPr/>
          <p:nvPr/>
        </p:nvSpPr>
        <p:spPr bwMode="auto">
          <a:xfrm>
            <a:off x="980732" y="2447500"/>
            <a:ext cx="325070" cy="247255"/>
          </a:xfrm>
          <a:prstGeom prst="roundRect">
            <a:avLst/>
          </a:prstGeom>
          <a:solidFill>
            <a:schemeClr val="tx1">
              <a:lumMod val="65000"/>
              <a:lumOff val="35000"/>
              <a:alpha val="89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 defTabSz="914400" fontAlgn="auto">
              <a:spcBef>
                <a:spcPts val="300"/>
              </a:spcBef>
              <a:spcAft>
                <a:spcPts val="0"/>
              </a:spcAft>
            </a:pPr>
            <a:r>
              <a:rPr lang="en-US" altLang="zh-CN" sz="800" kern="0" dirty="0">
                <a:solidFill>
                  <a:srgbClr val="FFFFFF"/>
                </a:solidFill>
                <a:latin typeface="Calibri Light" panose="020F0302020204030204" pitchFamily="34" charset="0"/>
                <a:ea typeface="微软雅黑" pitchFamily="34" charset="-122"/>
                <a:cs typeface="Calibri Light" panose="020F0302020204030204" pitchFamily="34" charset="0"/>
              </a:rPr>
              <a:t>IM</a:t>
            </a:r>
            <a:endParaRPr lang="zh-CN" altLang="en-US" sz="800" kern="0" dirty="0">
              <a:solidFill>
                <a:srgbClr val="FFFFFF"/>
              </a:solidFill>
              <a:latin typeface="Calibri Light" panose="020F0302020204030204" pitchFamily="34" charset="0"/>
              <a:ea typeface="微软雅黑" pitchFamily="34" charset="-122"/>
              <a:cs typeface="Calibri Light" panose="020F0302020204030204" pitchFamily="34" charset="0"/>
            </a:endParaRPr>
          </a:p>
        </p:txBody>
      </p:sp>
      <p:sp>
        <p:nvSpPr>
          <p:cNvPr id="17" name="圆角矩形 54">
            <a:extLst>
              <a:ext uri="{FF2B5EF4-FFF2-40B4-BE49-F238E27FC236}">
                <a16:creationId xmlns:a16="http://schemas.microsoft.com/office/drawing/2014/main" id="{975F318C-B5ED-55CD-BD8A-30267AAADCB9}"/>
              </a:ext>
            </a:extLst>
          </p:cNvPr>
          <p:cNvSpPr/>
          <p:nvPr/>
        </p:nvSpPr>
        <p:spPr bwMode="auto">
          <a:xfrm>
            <a:off x="585662" y="2447499"/>
            <a:ext cx="324079" cy="247256"/>
          </a:xfrm>
          <a:prstGeom prst="roundRect">
            <a:avLst/>
          </a:prstGeom>
          <a:solidFill>
            <a:schemeClr val="tx1">
              <a:lumMod val="65000"/>
              <a:lumOff val="35000"/>
              <a:alpha val="89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 defTabSz="914400" fontAlgn="auto">
              <a:spcBef>
                <a:spcPts val="300"/>
              </a:spcBef>
              <a:spcAft>
                <a:spcPts val="0"/>
              </a:spcAft>
            </a:pPr>
            <a:r>
              <a:rPr lang="en-US" altLang="zh-CN" sz="800" kern="0" dirty="0">
                <a:solidFill>
                  <a:srgbClr val="FFFFFF"/>
                </a:solidFill>
                <a:latin typeface="Calibri Light" panose="020F0302020204030204" pitchFamily="34" charset="0"/>
                <a:ea typeface="微软雅黑" pitchFamily="34" charset="-122"/>
                <a:cs typeface="Calibri Light" panose="020F0302020204030204" pitchFamily="34" charset="0"/>
              </a:rPr>
              <a:t>VoIP</a:t>
            </a:r>
            <a:endParaRPr lang="zh-CN" altLang="en-US" sz="800" kern="0" dirty="0">
              <a:solidFill>
                <a:srgbClr val="FFFFFF"/>
              </a:solidFill>
              <a:latin typeface="Calibri Light" panose="020F0302020204030204" pitchFamily="34" charset="0"/>
              <a:ea typeface="微软雅黑" pitchFamily="34" charset="-122"/>
              <a:cs typeface="Calibri Light" panose="020F0302020204030204" pitchFamily="34" charset="0"/>
            </a:endParaRPr>
          </a:p>
        </p:txBody>
      </p:sp>
      <p:sp>
        <p:nvSpPr>
          <p:cNvPr id="18" name="圆角矩形 55">
            <a:extLst>
              <a:ext uri="{FF2B5EF4-FFF2-40B4-BE49-F238E27FC236}">
                <a16:creationId xmlns:a16="http://schemas.microsoft.com/office/drawing/2014/main" id="{9CEBFB99-C074-5F30-F322-1A02C5CC76E8}"/>
              </a:ext>
            </a:extLst>
          </p:cNvPr>
          <p:cNvSpPr/>
          <p:nvPr/>
        </p:nvSpPr>
        <p:spPr bwMode="auto">
          <a:xfrm>
            <a:off x="1179171" y="2724700"/>
            <a:ext cx="526722" cy="256318"/>
          </a:xfrm>
          <a:prstGeom prst="roundRect">
            <a:avLst/>
          </a:prstGeom>
          <a:solidFill>
            <a:schemeClr val="tx1">
              <a:lumMod val="65000"/>
              <a:lumOff val="35000"/>
              <a:alpha val="89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 defTabSz="914400" fontAlgn="auto">
              <a:spcBef>
                <a:spcPts val="300"/>
              </a:spcBef>
              <a:spcAft>
                <a:spcPts val="0"/>
              </a:spcAft>
            </a:pPr>
            <a:r>
              <a:rPr lang="en-US" altLang="zh-CN" sz="800" kern="0" dirty="0">
                <a:solidFill>
                  <a:srgbClr val="FFFFFF"/>
                </a:solidFill>
                <a:latin typeface="Calibri Light" panose="020F0302020204030204" pitchFamily="34" charset="0"/>
                <a:ea typeface="微软雅黑" pitchFamily="34" charset="-122"/>
                <a:cs typeface="Calibri Light" panose="020F0302020204030204" pitchFamily="34" charset="0"/>
              </a:rPr>
              <a:t>Centrex</a:t>
            </a:r>
            <a:endParaRPr lang="zh-CN" altLang="en-US" sz="800" kern="0" dirty="0">
              <a:solidFill>
                <a:srgbClr val="FFFFFF"/>
              </a:solidFill>
              <a:latin typeface="Calibri Light" panose="020F0302020204030204" pitchFamily="34" charset="0"/>
              <a:ea typeface="微软雅黑" pitchFamily="34" charset="-122"/>
              <a:cs typeface="Calibri Light" panose="020F0302020204030204" pitchFamily="34" charset="0"/>
            </a:endParaRPr>
          </a:p>
        </p:txBody>
      </p:sp>
      <p:sp>
        <p:nvSpPr>
          <p:cNvPr id="19" name="圆角矩形 56">
            <a:extLst>
              <a:ext uri="{FF2B5EF4-FFF2-40B4-BE49-F238E27FC236}">
                <a16:creationId xmlns:a16="http://schemas.microsoft.com/office/drawing/2014/main" id="{D1F0DA7A-74F3-C6A6-383A-107CD0F5FB1B}"/>
              </a:ext>
            </a:extLst>
          </p:cNvPr>
          <p:cNvSpPr/>
          <p:nvPr/>
        </p:nvSpPr>
        <p:spPr bwMode="auto">
          <a:xfrm>
            <a:off x="1376793" y="2442968"/>
            <a:ext cx="319640" cy="256318"/>
          </a:xfrm>
          <a:prstGeom prst="roundRect">
            <a:avLst/>
          </a:prstGeom>
          <a:solidFill>
            <a:schemeClr val="tx1">
              <a:lumMod val="65000"/>
              <a:lumOff val="35000"/>
              <a:alpha val="89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 defTabSz="914400" fontAlgn="auto">
              <a:spcBef>
                <a:spcPts val="300"/>
              </a:spcBef>
              <a:spcAft>
                <a:spcPts val="0"/>
              </a:spcAft>
            </a:pPr>
            <a:r>
              <a:rPr lang="en-US" altLang="zh-CN" sz="800" kern="0" dirty="0">
                <a:solidFill>
                  <a:srgbClr val="FFFFFF"/>
                </a:solidFill>
                <a:latin typeface="Calibri Light" panose="020F0302020204030204" pitchFamily="34" charset="0"/>
                <a:ea typeface="微软雅黑" pitchFamily="34" charset="-122"/>
                <a:cs typeface="Calibri Light" panose="020F0302020204030204" pitchFamily="34" charset="0"/>
              </a:rPr>
              <a:t>Video</a:t>
            </a:r>
            <a:endParaRPr lang="zh-CN" altLang="en-US" sz="800" kern="0" dirty="0">
              <a:solidFill>
                <a:srgbClr val="FFFFFF"/>
              </a:solidFill>
              <a:latin typeface="Calibri Light" panose="020F0302020204030204" pitchFamily="34" charset="0"/>
              <a:ea typeface="微软雅黑" pitchFamily="34" charset="-122"/>
              <a:cs typeface="Calibri Light" panose="020F0302020204030204" pitchFamily="34" charset="0"/>
            </a:endParaRPr>
          </a:p>
        </p:txBody>
      </p:sp>
      <p:cxnSp>
        <p:nvCxnSpPr>
          <p:cNvPr id="20" name="直接连接符 59">
            <a:extLst>
              <a:ext uri="{FF2B5EF4-FFF2-40B4-BE49-F238E27FC236}">
                <a16:creationId xmlns:a16="http://schemas.microsoft.com/office/drawing/2014/main" id="{C96308B1-1024-DD5D-58DB-D72A840D9A6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136968" y="3307755"/>
            <a:ext cx="142881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/>
            <a:tailEnd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1" name="TextBox 32">
            <a:extLst>
              <a:ext uri="{FF2B5EF4-FFF2-40B4-BE49-F238E27FC236}">
                <a16:creationId xmlns:a16="http://schemas.microsoft.com/office/drawing/2014/main" id="{220F58B1-FF32-4DB7-B4B9-6D7E898820CF}"/>
              </a:ext>
            </a:extLst>
          </p:cNvPr>
          <p:cNvSpPr txBox="1"/>
          <p:nvPr/>
        </p:nvSpPr>
        <p:spPr>
          <a:xfrm>
            <a:off x="5655132" y="3615147"/>
            <a:ext cx="3702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100" kern="0" dirty="0">
                <a:solidFill>
                  <a:srgbClr val="000000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N7</a:t>
            </a:r>
            <a:endParaRPr lang="zh-CN" altLang="en-US" sz="1100" kern="0" dirty="0">
              <a:solidFill>
                <a:srgbClr val="000000"/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22" name="云形 88">
            <a:extLst>
              <a:ext uri="{FF2B5EF4-FFF2-40B4-BE49-F238E27FC236}">
                <a16:creationId xmlns:a16="http://schemas.microsoft.com/office/drawing/2014/main" id="{03F15D5F-DC94-0A10-2FE9-BC9A83659E58}"/>
              </a:ext>
            </a:extLst>
          </p:cNvPr>
          <p:cNvSpPr/>
          <p:nvPr/>
        </p:nvSpPr>
        <p:spPr>
          <a:xfrm>
            <a:off x="4903622" y="4723893"/>
            <a:ext cx="844550" cy="444532"/>
          </a:xfrm>
          <a:prstGeom prst="cloud">
            <a:avLst/>
          </a:prstGeom>
          <a:gradFill flip="none" rotWithShape="1">
            <a:gsLst>
              <a:gs pos="0">
                <a:srgbClr val="B6FB8B"/>
              </a:gs>
              <a:gs pos="50000">
                <a:srgbClr val="0087E2">
                  <a:tint val="44500"/>
                  <a:satMod val="160000"/>
                </a:srgbClr>
              </a:gs>
              <a:gs pos="74000">
                <a:srgbClr val="0087E2">
                  <a:tint val="23500"/>
                  <a:satMod val="160000"/>
                </a:srgbClr>
              </a:gs>
            </a:gsLst>
            <a:lin ang="13500000" scaled="1"/>
            <a:tileRect/>
          </a:gra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lIns="0" tIns="0" rIns="0" bIns="0" anchor="ctr"/>
          <a:lstStyle>
            <a:defPPr>
              <a:defRPr lang="zh-CN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kern="0" dirty="0">
                <a:solidFill>
                  <a:srgbClr val="000000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Internet</a:t>
            </a:r>
            <a:endParaRPr lang="zh-CN" altLang="en-US" sz="1200" kern="0" dirty="0">
              <a:solidFill>
                <a:srgbClr val="000000"/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cxnSp>
        <p:nvCxnSpPr>
          <p:cNvPr id="23" name="直接连接符 66">
            <a:extLst>
              <a:ext uri="{FF2B5EF4-FFF2-40B4-BE49-F238E27FC236}">
                <a16:creationId xmlns:a16="http://schemas.microsoft.com/office/drawing/2014/main" id="{F56D8276-9A9B-53E9-D6AD-1C45CF804CB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7965" y="4955692"/>
            <a:ext cx="372714" cy="2476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headEnd/>
            <a:tailEnd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4" name="椭圆 90">
            <a:extLst>
              <a:ext uri="{FF2B5EF4-FFF2-40B4-BE49-F238E27FC236}">
                <a16:creationId xmlns:a16="http://schemas.microsoft.com/office/drawing/2014/main" id="{7E645EB7-068C-248C-206C-9053ED392958}"/>
              </a:ext>
            </a:extLst>
          </p:cNvPr>
          <p:cNvSpPr/>
          <p:nvPr/>
        </p:nvSpPr>
        <p:spPr>
          <a:xfrm>
            <a:off x="959457" y="4642529"/>
            <a:ext cx="721531" cy="62655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" kern="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Radio</a:t>
            </a:r>
          </a:p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" kern="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Access</a:t>
            </a:r>
            <a:endParaRPr lang="zh-CN" altLang="en-US" sz="800" kern="0" dirty="0">
              <a:solidFill>
                <a:schemeClr val="bg1"/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25" name="圆角矩形 28">
            <a:extLst>
              <a:ext uri="{FF2B5EF4-FFF2-40B4-BE49-F238E27FC236}">
                <a16:creationId xmlns:a16="http://schemas.microsoft.com/office/drawing/2014/main" id="{4B1EB965-B21A-B6C8-D938-E96148EC6E81}"/>
              </a:ext>
            </a:extLst>
          </p:cNvPr>
          <p:cNvSpPr/>
          <p:nvPr/>
        </p:nvSpPr>
        <p:spPr>
          <a:xfrm>
            <a:off x="1714173" y="4749648"/>
            <a:ext cx="932709" cy="427197"/>
          </a:xfrm>
          <a:prstGeom prst="roundRect">
            <a:avLst/>
          </a:prstGeom>
          <a:solidFill>
            <a:schemeClr val="tx1">
              <a:lumMod val="50000"/>
              <a:lumOff val="50000"/>
              <a:alpha val="89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 defTabSz="914400" fontAlgn="auto">
              <a:spcBef>
                <a:spcPts val="300"/>
              </a:spcBef>
              <a:spcAft>
                <a:spcPts val="0"/>
              </a:spcAft>
            </a:pPr>
            <a:r>
              <a:rPr lang="en-US" altLang="zh-CN" sz="800" kern="0" dirty="0">
                <a:solidFill>
                  <a:srgbClr val="FFFFFF"/>
                </a:solidFill>
                <a:latin typeface="Calibri Light" panose="020F0302020204030204" pitchFamily="34" charset="0"/>
                <a:ea typeface="微软雅黑" pitchFamily="34" charset="-122"/>
                <a:cs typeface="Calibri Light" panose="020F0302020204030204" pitchFamily="34" charset="0"/>
              </a:rPr>
              <a:t>SGSN/S-GW</a:t>
            </a:r>
          </a:p>
        </p:txBody>
      </p:sp>
      <p:pic>
        <p:nvPicPr>
          <p:cNvPr id="26" name="Picture 317" descr="Hardware13">
            <a:extLst>
              <a:ext uri="{FF2B5EF4-FFF2-40B4-BE49-F238E27FC236}">
                <a16:creationId xmlns:a16="http://schemas.microsoft.com/office/drawing/2014/main" id="{C816259F-642D-A788-03EC-DC2B5777E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002" y="4332966"/>
            <a:ext cx="309562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19" descr="tower">
            <a:extLst>
              <a:ext uri="{FF2B5EF4-FFF2-40B4-BE49-F238E27FC236}">
                <a16:creationId xmlns:a16="http://schemas.microsoft.com/office/drawing/2014/main" id="{F6563CEF-CFC4-C481-5BEB-03CAA08F8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784" y="3809073"/>
            <a:ext cx="612934" cy="683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8" name="直接连接符 71">
            <a:extLst>
              <a:ext uri="{FF2B5EF4-FFF2-40B4-BE49-F238E27FC236}">
                <a16:creationId xmlns:a16="http://schemas.microsoft.com/office/drawing/2014/main" id="{2499E62B-97E7-095C-DB1C-963ECDA2498A}"/>
              </a:ext>
            </a:extLst>
          </p:cNvPr>
          <p:cNvCxnSpPr>
            <a:cxnSpLocks noChangeShapeType="1"/>
            <a:stCxn id="6" idx="1"/>
            <a:endCxn id="25" idx="3"/>
          </p:cNvCxnSpPr>
          <p:nvPr/>
        </p:nvCxnSpPr>
        <p:spPr bwMode="auto">
          <a:xfrm flipH="1" flipV="1">
            <a:off x="2646882" y="4963247"/>
            <a:ext cx="717658" cy="5582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headEnd/>
            <a:tailEnd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9" name="直接连接符 83">
            <a:extLst>
              <a:ext uri="{FF2B5EF4-FFF2-40B4-BE49-F238E27FC236}">
                <a16:creationId xmlns:a16="http://schemas.microsoft.com/office/drawing/2014/main" id="{3A455EC7-2C1B-2910-F9BA-FF7A2DDA9BD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08666" y="4190368"/>
            <a:ext cx="0" cy="122586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/>
            <a:tailEnd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0" name="TextBox 16">
            <a:extLst>
              <a:ext uri="{FF2B5EF4-FFF2-40B4-BE49-F238E27FC236}">
                <a16:creationId xmlns:a16="http://schemas.microsoft.com/office/drawing/2014/main" id="{901340A3-B3B9-1A10-BA3B-FB6F4B709424}"/>
              </a:ext>
            </a:extLst>
          </p:cNvPr>
          <p:cNvSpPr txBox="1"/>
          <p:nvPr/>
        </p:nvSpPr>
        <p:spPr>
          <a:xfrm>
            <a:off x="3268319" y="3205728"/>
            <a:ext cx="54768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100" kern="0" dirty="0">
                <a:solidFill>
                  <a:srgbClr val="000000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Sy</a:t>
            </a:r>
            <a:endParaRPr lang="zh-CN" altLang="en-US" sz="1100" kern="0" dirty="0">
              <a:solidFill>
                <a:srgbClr val="000000"/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31" name="矩形 102">
            <a:extLst>
              <a:ext uri="{FF2B5EF4-FFF2-40B4-BE49-F238E27FC236}">
                <a16:creationId xmlns:a16="http://schemas.microsoft.com/office/drawing/2014/main" id="{D1941630-C069-74E8-B917-FEB5AFFA2822}"/>
              </a:ext>
            </a:extLst>
          </p:cNvPr>
          <p:cNvSpPr/>
          <p:nvPr/>
        </p:nvSpPr>
        <p:spPr>
          <a:xfrm>
            <a:off x="2777223" y="2304984"/>
            <a:ext cx="2051366" cy="864295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>
            <a:defPPr>
              <a:defRPr lang="zh-CN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 sz="140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2" name="矩形 103">
            <a:extLst>
              <a:ext uri="{FF2B5EF4-FFF2-40B4-BE49-F238E27FC236}">
                <a16:creationId xmlns:a16="http://schemas.microsoft.com/office/drawing/2014/main" id="{609008FF-163C-79AF-D2CA-AF9E73425C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2914" y="2274023"/>
            <a:ext cx="148630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rgbClr val="0572EC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ZSmart Policy Manager</a:t>
            </a:r>
            <a:endParaRPr lang="zh-CN" altLang="en-US" sz="1100" dirty="0">
              <a:solidFill>
                <a:srgbClr val="0572EC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3" name="圆角矩形 75">
            <a:extLst>
              <a:ext uri="{FF2B5EF4-FFF2-40B4-BE49-F238E27FC236}">
                <a16:creationId xmlns:a16="http://schemas.microsoft.com/office/drawing/2014/main" id="{83C0E013-6B78-0BD0-2C02-1833532C2F62}"/>
              </a:ext>
            </a:extLst>
          </p:cNvPr>
          <p:cNvSpPr/>
          <p:nvPr/>
        </p:nvSpPr>
        <p:spPr>
          <a:xfrm>
            <a:off x="2896874" y="2881156"/>
            <a:ext cx="1770615" cy="221887"/>
          </a:xfrm>
          <a:prstGeom prst="roundRect">
            <a:avLst/>
          </a:prstGeom>
          <a:solidFill>
            <a:srgbClr val="0572EC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 defTabSz="914400" fontAlgn="auto">
              <a:spcBef>
                <a:spcPts val="300"/>
              </a:spcBef>
              <a:spcAft>
                <a:spcPts val="0"/>
              </a:spcAft>
            </a:pPr>
            <a:r>
              <a:rPr lang="en-US" altLang="zh-CN" sz="1100" kern="0" dirty="0">
                <a:solidFill>
                  <a:srgbClr val="FFFFFF"/>
                </a:solidFill>
                <a:latin typeface="Calibri Light" panose="020F0302020204030204" pitchFamily="34" charset="0"/>
                <a:ea typeface="微软雅黑" pitchFamily="34" charset="-122"/>
                <a:cs typeface="Calibri Light" panose="020F0302020204030204" pitchFamily="34" charset="0"/>
              </a:rPr>
              <a:t>PHub</a:t>
            </a:r>
            <a:endParaRPr lang="zh-CN" altLang="en-US" sz="1100" kern="0" dirty="0">
              <a:solidFill>
                <a:srgbClr val="FFFFFF"/>
              </a:solidFill>
              <a:latin typeface="Calibri Light" panose="020F0302020204030204" pitchFamily="34" charset="0"/>
              <a:ea typeface="微软雅黑" pitchFamily="34" charset="-122"/>
              <a:cs typeface="Calibri Light" panose="020F0302020204030204" pitchFamily="34" charset="0"/>
            </a:endParaRPr>
          </a:p>
        </p:txBody>
      </p:sp>
      <p:sp>
        <p:nvSpPr>
          <p:cNvPr id="34" name="椭圆 105">
            <a:extLst>
              <a:ext uri="{FF2B5EF4-FFF2-40B4-BE49-F238E27FC236}">
                <a16:creationId xmlns:a16="http://schemas.microsoft.com/office/drawing/2014/main" id="{78C17E14-54BB-1B6D-DF7F-441FB9BC3192}"/>
              </a:ext>
            </a:extLst>
          </p:cNvPr>
          <p:cNvSpPr/>
          <p:nvPr/>
        </p:nvSpPr>
        <p:spPr>
          <a:xfrm>
            <a:off x="8258573" y="4744669"/>
            <a:ext cx="432208" cy="42719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" kern="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5G NR</a:t>
            </a:r>
            <a:endParaRPr lang="zh-CN" altLang="en-US" sz="800" kern="0" dirty="0">
              <a:solidFill>
                <a:schemeClr val="bg1"/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35" name="圆角矩形 28">
            <a:extLst>
              <a:ext uri="{FF2B5EF4-FFF2-40B4-BE49-F238E27FC236}">
                <a16:creationId xmlns:a16="http://schemas.microsoft.com/office/drawing/2014/main" id="{2839BDFD-4B60-3BBA-5396-83F4FA0C48F7}"/>
              </a:ext>
            </a:extLst>
          </p:cNvPr>
          <p:cNvSpPr/>
          <p:nvPr/>
        </p:nvSpPr>
        <p:spPr>
          <a:xfrm>
            <a:off x="7388683" y="4742827"/>
            <a:ext cx="571016" cy="425598"/>
          </a:xfrm>
          <a:prstGeom prst="roundRect">
            <a:avLst>
              <a:gd name="adj" fmla="val 10646"/>
            </a:avLst>
          </a:prstGeom>
          <a:solidFill>
            <a:schemeClr val="tx1">
              <a:lumMod val="50000"/>
              <a:lumOff val="50000"/>
              <a:alpha val="89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 defTabSz="914400" fontAlgn="auto">
              <a:spcBef>
                <a:spcPts val="300"/>
              </a:spcBef>
              <a:spcAft>
                <a:spcPts val="0"/>
              </a:spcAft>
            </a:pPr>
            <a:r>
              <a:rPr lang="en-US" altLang="zh-CN" sz="1100" kern="0" dirty="0">
                <a:solidFill>
                  <a:srgbClr val="FFFFFF"/>
                </a:solidFill>
                <a:latin typeface="Calibri Light" panose="020F0302020204030204" pitchFamily="34" charset="0"/>
                <a:ea typeface="微软雅黑" pitchFamily="34" charset="-122"/>
                <a:cs typeface="Calibri Light" panose="020F0302020204030204" pitchFamily="34" charset="0"/>
              </a:rPr>
              <a:t>RAN</a:t>
            </a:r>
          </a:p>
        </p:txBody>
      </p:sp>
      <p:pic>
        <p:nvPicPr>
          <p:cNvPr id="36" name="Picture 317" descr="Hardware13">
            <a:extLst>
              <a:ext uri="{FF2B5EF4-FFF2-40B4-BE49-F238E27FC236}">
                <a16:creationId xmlns:a16="http://schemas.microsoft.com/office/drawing/2014/main" id="{A27396D4-6DCD-AA1D-68CF-E2828E71E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787" y="4396654"/>
            <a:ext cx="309562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19" descr="tower">
            <a:extLst>
              <a:ext uri="{FF2B5EF4-FFF2-40B4-BE49-F238E27FC236}">
                <a16:creationId xmlns:a16="http://schemas.microsoft.com/office/drawing/2014/main" id="{90AB813E-FCA4-874B-8D95-D0C106706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784" y="3914393"/>
            <a:ext cx="612934" cy="683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直接连接符 104">
            <a:extLst>
              <a:ext uri="{FF2B5EF4-FFF2-40B4-BE49-F238E27FC236}">
                <a16:creationId xmlns:a16="http://schemas.microsoft.com/office/drawing/2014/main" id="{FC427193-4FA9-B515-EC92-ED52E851DFAF}"/>
              </a:ext>
            </a:extLst>
          </p:cNvPr>
          <p:cNvCxnSpPr>
            <a:cxnSpLocks noChangeShapeType="1"/>
            <a:stCxn id="35" idx="3"/>
            <a:endCxn id="34" idx="2"/>
          </p:cNvCxnSpPr>
          <p:nvPr/>
        </p:nvCxnSpPr>
        <p:spPr bwMode="auto">
          <a:xfrm>
            <a:off x="7959699" y="4955626"/>
            <a:ext cx="298873" cy="2642"/>
          </a:xfrm>
          <a:prstGeom prst="line">
            <a:avLst/>
          </a:prstGeom>
          <a:ln w="15875">
            <a:solidFill>
              <a:schemeClr val="accent2"/>
            </a:solidFill>
            <a:headEnd/>
            <a:tailEnd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9" name="圆角矩形 28">
            <a:extLst>
              <a:ext uri="{FF2B5EF4-FFF2-40B4-BE49-F238E27FC236}">
                <a16:creationId xmlns:a16="http://schemas.microsoft.com/office/drawing/2014/main" id="{56DB39B2-7E58-593D-72BA-1748E866DED1}"/>
              </a:ext>
            </a:extLst>
          </p:cNvPr>
          <p:cNvSpPr/>
          <p:nvPr/>
        </p:nvSpPr>
        <p:spPr>
          <a:xfrm>
            <a:off x="6586495" y="4741228"/>
            <a:ext cx="571015" cy="427197"/>
          </a:xfrm>
          <a:prstGeom prst="roundRect">
            <a:avLst/>
          </a:prstGeom>
          <a:solidFill>
            <a:schemeClr val="tx1">
              <a:lumMod val="50000"/>
              <a:lumOff val="50000"/>
              <a:alpha val="89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 defTabSz="914400" fontAlgn="auto">
              <a:spcBef>
                <a:spcPts val="300"/>
              </a:spcBef>
              <a:spcAft>
                <a:spcPts val="0"/>
              </a:spcAft>
            </a:pPr>
            <a:r>
              <a:rPr lang="en-US" altLang="zh-CN" sz="1100" kern="0" dirty="0">
                <a:solidFill>
                  <a:srgbClr val="FFFFFF"/>
                </a:solidFill>
                <a:latin typeface="Calibri Light" panose="020F0302020204030204" pitchFamily="34" charset="0"/>
                <a:ea typeface="微软雅黑" pitchFamily="34" charset="-122"/>
                <a:cs typeface="Calibri Light" panose="020F0302020204030204" pitchFamily="34" charset="0"/>
              </a:rPr>
              <a:t>UPF</a:t>
            </a:r>
          </a:p>
        </p:txBody>
      </p:sp>
      <p:sp>
        <p:nvSpPr>
          <p:cNvPr id="40" name="圆角矩形 28">
            <a:extLst>
              <a:ext uri="{FF2B5EF4-FFF2-40B4-BE49-F238E27FC236}">
                <a16:creationId xmlns:a16="http://schemas.microsoft.com/office/drawing/2014/main" id="{B799E0B8-208D-4D56-F259-5638501DEEC0}"/>
              </a:ext>
            </a:extLst>
          </p:cNvPr>
          <p:cNvSpPr/>
          <p:nvPr/>
        </p:nvSpPr>
        <p:spPr>
          <a:xfrm>
            <a:off x="7388683" y="4092802"/>
            <a:ext cx="571015" cy="427197"/>
          </a:xfrm>
          <a:prstGeom prst="roundRect">
            <a:avLst>
              <a:gd name="adj" fmla="val 13031"/>
            </a:avLst>
          </a:prstGeom>
          <a:solidFill>
            <a:schemeClr val="tx1">
              <a:lumMod val="50000"/>
              <a:lumOff val="50000"/>
              <a:alpha val="89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 defTabSz="914400" fontAlgn="auto">
              <a:spcBef>
                <a:spcPts val="300"/>
              </a:spcBef>
              <a:spcAft>
                <a:spcPts val="0"/>
              </a:spcAft>
            </a:pPr>
            <a:r>
              <a:rPr lang="en-US" altLang="zh-CN" sz="1100" kern="0" dirty="0">
                <a:solidFill>
                  <a:srgbClr val="FFFFFF"/>
                </a:solidFill>
                <a:latin typeface="Calibri Light" panose="020F0302020204030204" pitchFamily="34" charset="0"/>
                <a:ea typeface="微软雅黑" pitchFamily="34" charset="-122"/>
                <a:cs typeface="Calibri Light" panose="020F0302020204030204" pitchFamily="34" charset="0"/>
              </a:rPr>
              <a:t>AMF</a:t>
            </a:r>
          </a:p>
        </p:txBody>
      </p:sp>
      <p:cxnSp>
        <p:nvCxnSpPr>
          <p:cNvPr id="41" name="直接连接符 108">
            <a:extLst>
              <a:ext uri="{FF2B5EF4-FFF2-40B4-BE49-F238E27FC236}">
                <a16:creationId xmlns:a16="http://schemas.microsoft.com/office/drawing/2014/main" id="{2BFEF7E5-01B1-86AD-9728-98EAE2A6074F}"/>
              </a:ext>
            </a:extLst>
          </p:cNvPr>
          <p:cNvCxnSpPr>
            <a:cxnSpLocks noChangeShapeType="1"/>
            <a:stCxn id="35" idx="1"/>
            <a:endCxn id="39" idx="3"/>
          </p:cNvCxnSpPr>
          <p:nvPr/>
        </p:nvCxnSpPr>
        <p:spPr bwMode="auto">
          <a:xfrm flipH="1" flipV="1">
            <a:off x="7157510" y="4954827"/>
            <a:ext cx="231173" cy="799"/>
          </a:xfrm>
          <a:prstGeom prst="line">
            <a:avLst/>
          </a:prstGeom>
          <a:ln w="15875">
            <a:solidFill>
              <a:schemeClr val="accent2"/>
            </a:solidFill>
            <a:headEnd/>
            <a:tailEnd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直接连接符 109">
            <a:extLst>
              <a:ext uri="{FF2B5EF4-FFF2-40B4-BE49-F238E27FC236}">
                <a16:creationId xmlns:a16="http://schemas.microsoft.com/office/drawing/2014/main" id="{17BC8B91-3F8F-4FCD-08F8-7CD672713FBC}"/>
              </a:ext>
            </a:extLst>
          </p:cNvPr>
          <p:cNvCxnSpPr>
            <a:cxnSpLocks noChangeShapeType="1"/>
            <a:stCxn id="39" idx="1"/>
            <a:endCxn id="22" idx="0"/>
          </p:cNvCxnSpPr>
          <p:nvPr/>
        </p:nvCxnSpPr>
        <p:spPr bwMode="auto">
          <a:xfrm flipH="1" flipV="1">
            <a:off x="5747468" y="4946159"/>
            <a:ext cx="839026" cy="8667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headEnd/>
            <a:tailEnd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直接连接符 110">
            <a:extLst>
              <a:ext uri="{FF2B5EF4-FFF2-40B4-BE49-F238E27FC236}">
                <a16:creationId xmlns:a16="http://schemas.microsoft.com/office/drawing/2014/main" id="{A3622E2A-93DC-7EAF-4A6A-177307B24F31}"/>
              </a:ext>
            </a:extLst>
          </p:cNvPr>
          <p:cNvCxnSpPr>
            <a:cxnSpLocks noChangeShapeType="1"/>
            <a:stCxn id="39" idx="0"/>
            <a:endCxn id="66" idx="2"/>
          </p:cNvCxnSpPr>
          <p:nvPr/>
        </p:nvCxnSpPr>
        <p:spPr bwMode="auto">
          <a:xfrm flipH="1" flipV="1">
            <a:off x="6869429" y="4522226"/>
            <a:ext cx="2574" cy="219002"/>
          </a:xfrm>
          <a:prstGeom prst="line">
            <a:avLst/>
          </a:prstGeom>
          <a:ln w="15875">
            <a:solidFill>
              <a:schemeClr val="accent2"/>
            </a:solidFill>
            <a:headEnd/>
            <a:tailEnd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直接连接符 111">
            <a:extLst>
              <a:ext uri="{FF2B5EF4-FFF2-40B4-BE49-F238E27FC236}">
                <a16:creationId xmlns:a16="http://schemas.microsoft.com/office/drawing/2014/main" id="{18E4D076-D7D3-0546-987B-D1B1CDD8CC7A}"/>
              </a:ext>
            </a:extLst>
          </p:cNvPr>
          <p:cNvCxnSpPr>
            <a:cxnSpLocks noChangeShapeType="1"/>
            <a:stCxn id="35" idx="0"/>
            <a:endCxn id="40" idx="2"/>
          </p:cNvCxnSpPr>
          <p:nvPr/>
        </p:nvCxnSpPr>
        <p:spPr bwMode="auto">
          <a:xfrm flipV="1">
            <a:off x="7674191" y="4519999"/>
            <a:ext cx="0" cy="222828"/>
          </a:xfrm>
          <a:prstGeom prst="line">
            <a:avLst/>
          </a:prstGeom>
          <a:ln w="15875">
            <a:solidFill>
              <a:schemeClr val="accent2"/>
            </a:solidFill>
            <a:headEnd/>
            <a:tailEnd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5" name="TextBox 32">
            <a:extLst>
              <a:ext uri="{FF2B5EF4-FFF2-40B4-BE49-F238E27FC236}">
                <a16:creationId xmlns:a16="http://schemas.microsoft.com/office/drawing/2014/main" id="{9F25A178-CCA6-D893-82D3-94E3F99DC7B4}"/>
              </a:ext>
            </a:extLst>
          </p:cNvPr>
          <p:cNvSpPr txBox="1"/>
          <p:nvPr/>
        </p:nvSpPr>
        <p:spPr>
          <a:xfrm>
            <a:off x="6832096" y="3037429"/>
            <a:ext cx="5253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100" kern="0" dirty="0">
                <a:solidFill>
                  <a:srgbClr val="000000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N15</a:t>
            </a:r>
            <a:endParaRPr lang="zh-CN" altLang="en-US" sz="1100" kern="0" dirty="0">
              <a:solidFill>
                <a:srgbClr val="000000"/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cxnSp>
        <p:nvCxnSpPr>
          <p:cNvPr id="46" name="直接连接符 120">
            <a:extLst>
              <a:ext uri="{FF2B5EF4-FFF2-40B4-BE49-F238E27FC236}">
                <a16:creationId xmlns:a16="http://schemas.microsoft.com/office/drawing/2014/main" id="{214F9400-0EF9-EBFA-4B68-262978459D9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805984" y="2593448"/>
            <a:ext cx="962419" cy="0"/>
          </a:xfrm>
          <a:prstGeom prst="line">
            <a:avLst/>
          </a:prstGeom>
          <a:ln w="15875">
            <a:solidFill>
              <a:srgbClr val="92D050"/>
            </a:solidFill>
            <a:prstDash val="sysDash"/>
            <a:headEnd/>
            <a:tailEnd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7" name="圆角矩形 48">
            <a:extLst>
              <a:ext uri="{FF2B5EF4-FFF2-40B4-BE49-F238E27FC236}">
                <a16:creationId xmlns:a16="http://schemas.microsoft.com/office/drawing/2014/main" id="{42B6F38E-08BC-E4BC-BC87-C7515AD41D22}"/>
              </a:ext>
            </a:extLst>
          </p:cNvPr>
          <p:cNvSpPr/>
          <p:nvPr/>
        </p:nvSpPr>
        <p:spPr>
          <a:xfrm>
            <a:off x="5809544" y="2398904"/>
            <a:ext cx="1003695" cy="432892"/>
          </a:xfrm>
          <a:prstGeom prst="roundRect">
            <a:avLst/>
          </a:prstGeom>
          <a:solidFill>
            <a:schemeClr val="tx1">
              <a:lumMod val="50000"/>
              <a:lumOff val="50000"/>
              <a:alpha val="89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 defTabSz="914400" fontAlgn="auto">
              <a:spcBef>
                <a:spcPts val="300"/>
              </a:spcBef>
              <a:spcAft>
                <a:spcPts val="0"/>
              </a:spcAft>
            </a:pPr>
            <a:r>
              <a:rPr lang="en-US" altLang="zh-CN" sz="1100" kern="0" dirty="0">
                <a:solidFill>
                  <a:srgbClr val="FFFFFF"/>
                </a:solidFill>
                <a:latin typeface="Calibri Light" panose="020F0302020204030204" pitchFamily="34" charset="0"/>
                <a:ea typeface="微软雅黑" pitchFamily="34" charset="-122"/>
                <a:cs typeface="Calibri Light" panose="020F0302020204030204" pitchFamily="34" charset="0"/>
              </a:rPr>
              <a:t>NRF</a:t>
            </a:r>
          </a:p>
        </p:txBody>
      </p:sp>
      <p:cxnSp>
        <p:nvCxnSpPr>
          <p:cNvPr id="48" name="直接连接符 72">
            <a:extLst>
              <a:ext uri="{FF2B5EF4-FFF2-40B4-BE49-F238E27FC236}">
                <a16:creationId xmlns:a16="http://schemas.microsoft.com/office/drawing/2014/main" id="{D63DEF0F-69CB-740F-0496-3E4E63E5905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79108" y="2895034"/>
            <a:ext cx="0" cy="12361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/>
            <a:tailEnd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9" name="直接连接符 73">
            <a:extLst>
              <a:ext uri="{FF2B5EF4-FFF2-40B4-BE49-F238E27FC236}">
                <a16:creationId xmlns:a16="http://schemas.microsoft.com/office/drawing/2014/main" id="{8E804DBF-3664-EB4B-DD1E-655383BA3C3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482195" y="2563655"/>
            <a:ext cx="0" cy="12361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/>
            <a:tailEnd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0" name="TextBox 32">
            <a:extLst>
              <a:ext uri="{FF2B5EF4-FFF2-40B4-BE49-F238E27FC236}">
                <a16:creationId xmlns:a16="http://schemas.microsoft.com/office/drawing/2014/main" id="{10FA0067-0460-0292-50DA-BE620109760E}"/>
              </a:ext>
            </a:extLst>
          </p:cNvPr>
          <p:cNvSpPr txBox="1"/>
          <p:nvPr/>
        </p:nvSpPr>
        <p:spPr>
          <a:xfrm>
            <a:off x="5256769" y="2353692"/>
            <a:ext cx="5253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100" kern="0" dirty="0">
                <a:solidFill>
                  <a:srgbClr val="000000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Nnrf</a:t>
            </a:r>
            <a:endParaRPr lang="zh-CN" altLang="en-US" sz="1100" kern="0" dirty="0">
              <a:solidFill>
                <a:srgbClr val="000000"/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51" name="TextBox 13">
            <a:extLst>
              <a:ext uri="{FF2B5EF4-FFF2-40B4-BE49-F238E27FC236}">
                <a16:creationId xmlns:a16="http://schemas.microsoft.com/office/drawing/2014/main" id="{5EC39F0C-A954-7A74-C19F-C5FF7E6F345F}"/>
              </a:ext>
            </a:extLst>
          </p:cNvPr>
          <p:cNvSpPr txBox="1"/>
          <p:nvPr/>
        </p:nvSpPr>
        <p:spPr>
          <a:xfrm>
            <a:off x="1178732" y="4486758"/>
            <a:ext cx="6713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" kern="0" dirty="0">
                <a:solidFill>
                  <a:srgbClr val="000000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3G/4G</a:t>
            </a:r>
            <a:endParaRPr lang="zh-CN" altLang="en-US" sz="800" kern="0" dirty="0">
              <a:solidFill>
                <a:srgbClr val="000000"/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52" name="TextBox 13">
            <a:extLst>
              <a:ext uri="{FF2B5EF4-FFF2-40B4-BE49-F238E27FC236}">
                <a16:creationId xmlns:a16="http://schemas.microsoft.com/office/drawing/2014/main" id="{B73AFA26-A735-BEC0-48D9-5ED2544A5C8B}"/>
              </a:ext>
            </a:extLst>
          </p:cNvPr>
          <p:cNvSpPr txBox="1"/>
          <p:nvPr/>
        </p:nvSpPr>
        <p:spPr>
          <a:xfrm>
            <a:off x="8279074" y="4560480"/>
            <a:ext cx="38249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" kern="0" dirty="0">
                <a:solidFill>
                  <a:srgbClr val="000000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5G</a:t>
            </a:r>
            <a:endParaRPr lang="zh-CN" altLang="en-US" sz="800" kern="0" dirty="0">
              <a:solidFill>
                <a:srgbClr val="000000"/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53" name="圆角矩形 48">
            <a:extLst>
              <a:ext uri="{FF2B5EF4-FFF2-40B4-BE49-F238E27FC236}">
                <a16:creationId xmlns:a16="http://schemas.microsoft.com/office/drawing/2014/main" id="{C450E021-D142-0A36-5299-1C1F724718DD}"/>
              </a:ext>
            </a:extLst>
          </p:cNvPr>
          <p:cNvSpPr/>
          <p:nvPr/>
        </p:nvSpPr>
        <p:spPr>
          <a:xfrm>
            <a:off x="3266322" y="1333211"/>
            <a:ext cx="2051366" cy="342394"/>
          </a:xfrm>
          <a:prstGeom prst="roundRect">
            <a:avLst/>
          </a:prstGeom>
          <a:solidFill>
            <a:srgbClr val="8D8D8D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 defTabSz="914400" fontAlgn="auto">
              <a:spcBef>
                <a:spcPts val="300"/>
              </a:spcBef>
              <a:spcAft>
                <a:spcPts val="0"/>
              </a:spcAft>
            </a:pPr>
            <a:r>
              <a:rPr lang="en-US" altLang="zh-CN" sz="1100" kern="0" dirty="0">
                <a:solidFill>
                  <a:srgbClr val="FFFFFF"/>
                </a:solidFill>
                <a:latin typeface="Calibri Light" panose="020F0302020204030204" pitchFamily="34" charset="0"/>
                <a:ea typeface="微软雅黑" pitchFamily="34" charset="-122"/>
                <a:cs typeface="Calibri Light" panose="020F0302020204030204" pitchFamily="34" charset="0"/>
              </a:rPr>
              <a:t>External Systems</a:t>
            </a:r>
          </a:p>
        </p:txBody>
      </p:sp>
      <p:cxnSp>
        <p:nvCxnSpPr>
          <p:cNvPr id="54" name="直接连接符 82">
            <a:extLst>
              <a:ext uri="{FF2B5EF4-FFF2-40B4-BE49-F238E27FC236}">
                <a16:creationId xmlns:a16="http://schemas.microsoft.com/office/drawing/2014/main" id="{88862066-94B1-9A8B-1838-C521C62F60A4}"/>
              </a:ext>
            </a:extLst>
          </p:cNvPr>
          <p:cNvCxnSpPr>
            <a:cxnSpLocks noChangeShapeType="1"/>
            <a:endCxn id="53" idx="2"/>
          </p:cNvCxnSpPr>
          <p:nvPr/>
        </p:nvCxnSpPr>
        <p:spPr bwMode="auto">
          <a:xfrm flipV="1">
            <a:off x="4292005" y="1675605"/>
            <a:ext cx="0" cy="590678"/>
          </a:xfrm>
          <a:prstGeom prst="line">
            <a:avLst/>
          </a:prstGeom>
          <a:ln w="15875">
            <a:solidFill>
              <a:schemeClr val="accent1"/>
            </a:solidFill>
            <a:prstDash val="sysDash"/>
            <a:headEnd/>
            <a:tailEnd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5" name="TextBox 13">
            <a:extLst>
              <a:ext uri="{FF2B5EF4-FFF2-40B4-BE49-F238E27FC236}">
                <a16:creationId xmlns:a16="http://schemas.microsoft.com/office/drawing/2014/main" id="{1CDFCB3A-7DA5-1ADF-DCF6-62A5158EA09E}"/>
              </a:ext>
            </a:extLst>
          </p:cNvPr>
          <p:cNvSpPr txBox="1"/>
          <p:nvPr/>
        </p:nvSpPr>
        <p:spPr>
          <a:xfrm>
            <a:off x="4362532" y="1719885"/>
            <a:ext cx="8206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100" kern="0" dirty="0">
                <a:solidFill>
                  <a:srgbClr val="000000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Restful API</a:t>
            </a:r>
            <a:endParaRPr lang="zh-CN" altLang="en-US" sz="1100" kern="0" dirty="0">
              <a:solidFill>
                <a:srgbClr val="000000"/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cxnSp>
        <p:nvCxnSpPr>
          <p:cNvPr id="56" name="直接连接符 87">
            <a:extLst>
              <a:ext uri="{FF2B5EF4-FFF2-40B4-BE49-F238E27FC236}">
                <a16:creationId xmlns:a16="http://schemas.microsoft.com/office/drawing/2014/main" id="{586A9946-E57D-CAE9-A1D2-422456D9876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36119" y="1846835"/>
            <a:ext cx="113919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/>
            <a:tailEnd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7" name="圆角矩形 75">
            <a:extLst>
              <a:ext uri="{FF2B5EF4-FFF2-40B4-BE49-F238E27FC236}">
                <a16:creationId xmlns:a16="http://schemas.microsoft.com/office/drawing/2014/main" id="{D1C4A6B1-6E5E-E4A6-A6E6-1D6B36180BFD}"/>
              </a:ext>
            </a:extLst>
          </p:cNvPr>
          <p:cNvSpPr/>
          <p:nvPr/>
        </p:nvSpPr>
        <p:spPr>
          <a:xfrm>
            <a:off x="2896874" y="2537335"/>
            <a:ext cx="770579" cy="312046"/>
          </a:xfrm>
          <a:prstGeom prst="roundRect">
            <a:avLst>
              <a:gd name="adj" fmla="val 11769"/>
            </a:avLst>
          </a:prstGeom>
          <a:solidFill>
            <a:srgbClr val="0572EC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 defTabSz="914400" fontAlgn="auto">
              <a:spcBef>
                <a:spcPts val="300"/>
              </a:spcBef>
              <a:spcAft>
                <a:spcPts val="0"/>
              </a:spcAft>
            </a:pPr>
            <a:r>
              <a:rPr lang="en-US" altLang="zh-CN" sz="1100" kern="0" dirty="0">
                <a:solidFill>
                  <a:srgbClr val="FFFFFF"/>
                </a:solidFill>
                <a:latin typeface="Calibri Light" panose="020F0302020204030204" pitchFamily="34" charset="0"/>
                <a:ea typeface="微软雅黑" pitchFamily="34" charset="-122"/>
                <a:cs typeface="Calibri Light" panose="020F0302020204030204" pitchFamily="34" charset="0"/>
              </a:rPr>
              <a:t>PDE</a:t>
            </a:r>
            <a:endParaRPr lang="zh-CN" altLang="en-US" sz="1100" kern="0" dirty="0">
              <a:solidFill>
                <a:srgbClr val="FFFFFF"/>
              </a:solidFill>
              <a:latin typeface="Calibri Light" panose="020F0302020204030204" pitchFamily="34" charset="0"/>
              <a:ea typeface="微软雅黑" pitchFamily="34" charset="-122"/>
              <a:cs typeface="Calibri Light" panose="020F0302020204030204" pitchFamily="34" charset="0"/>
            </a:endParaRPr>
          </a:p>
        </p:txBody>
      </p:sp>
      <p:sp>
        <p:nvSpPr>
          <p:cNvPr id="58" name="圆角矩形 75">
            <a:extLst>
              <a:ext uri="{FF2B5EF4-FFF2-40B4-BE49-F238E27FC236}">
                <a16:creationId xmlns:a16="http://schemas.microsoft.com/office/drawing/2014/main" id="{609893D2-4C1E-014C-830D-6F06E910843E}"/>
              </a:ext>
            </a:extLst>
          </p:cNvPr>
          <p:cNvSpPr/>
          <p:nvPr/>
        </p:nvSpPr>
        <p:spPr>
          <a:xfrm>
            <a:off x="3826136" y="2537335"/>
            <a:ext cx="841352" cy="312046"/>
          </a:xfrm>
          <a:prstGeom prst="roundRect">
            <a:avLst>
              <a:gd name="adj" fmla="val 8504"/>
            </a:avLst>
          </a:prstGeom>
          <a:solidFill>
            <a:srgbClr val="0572EC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 defTabSz="914400" fontAlgn="auto">
              <a:spcBef>
                <a:spcPts val="300"/>
              </a:spcBef>
              <a:spcAft>
                <a:spcPts val="0"/>
              </a:spcAft>
            </a:pPr>
            <a:r>
              <a:rPr lang="en-US" altLang="zh-CN" sz="1100" kern="0" dirty="0">
                <a:solidFill>
                  <a:srgbClr val="FFFFFF"/>
                </a:solidFill>
                <a:latin typeface="Calibri Light" panose="020F0302020204030204" pitchFamily="34" charset="0"/>
                <a:ea typeface="微软雅黑" pitchFamily="34" charset="-122"/>
                <a:cs typeface="Calibri Light" panose="020F0302020204030204" pitchFamily="34" charset="0"/>
              </a:rPr>
              <a:t>Policy Rule Mgmt.</a:t>
            </a:r>
            <a:endParaRPr lang="zh-CN" altLang="en-US" sz="1100" kern="0" dirty="0">
              <a:solidFill>
                <a:srgbClr val="FFFFFF"/>
              </a:solidFill>
              <a:latin typeface="Calibri Light" panose="020F0302020204030204" pitchFamily="34" charset="0"/>
              <a:ea typeface="微软雅黑" pitchFamily="34" charset="-122"/>
              <a:cs typeface="Calibri Light" panose="020F0302020204030204" pitchFamily="34" charset="0"/>
            </a:endParaRPr>
          </a:p>
        </p:txBody>
      </p:sp>
      <p:sp>
        <p:nvSpPr>
          <p:cNvPr id="59" name="文本框 134">
            <a:extLst>
              <a:ext uri="{FF2B5EF4-FFF2-40B4-BE49-F238E27FC236}">
                <a16:creationId xmlns:a16="http://schemas.microsoft.com/office/drawing/2014/main" id="{354976A9-FDC2-E9AE-9508-24F4511C28E2}"/>
              </a:ext>
            </a:extLst>
          </p:cNvPr>
          <p:cNvSpPr txBox="1"/>
          <p:nvPr/>
        </p:nvSpPr>
        <p:spPr>
          <a:xfrm>
            <a:off x="448182" y="2988514"/>
            <a:ext cx="140191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" kern="0" dirty="0">
                <a:solidFill>
                  <a:schemeClr val="bg1"/>
                </a:solidFill>
                <a:latin typeface="Calibri Light" panose="020F0302020204030204" pitchFamily="34" charset="0"/>
                <a:ea typeface="微软雅黑" pitchFamily="34" charset="-122"/>
                <a:cs typeface="Calibri Light" panose="020F0302020204030204" pitchFamily="34" charset="0"/>
              </a:rPr>
              <a:t>AF</a:t>
            </a:r>
            <a:endParaRPr lang="zh-CN" altLang="en-US" sz="800" kern="0" dirty="0">
              <a:solidFill>
                <a:schemeClr val="bg1"/>
              </a:solidFill>
              <a:latin typeface="Calibri Light" panose="020F0302020204030204" pitchFamily="34" charset="0"/>
              <a:ea typeface="微软雅黑" pitchFamily="34" charset="-122"/>
              <a:cs typeface="Calibri Light" panose="020F0302020204030204" pitchFamily="34" charset="0"/>
            </a:endParaRPr>
          </a:p>
        </p:txBody>
      </p:sp>
      <p:sp>
        <p:nvSpPr>
          <p:cNvPr id="60" name="文本框 135">
            <a:extLst>
              <a:ext uri="{FF2B5EF4-FFF2-40B4-BE49-F238E27FC236}">
                <a16:creationId xmlns:a16="http://schemas.microsoft.com/office/drawing/2014/main" id="{C044DEAA-B764-8136-EE6A-4E26CCE7EE4F}"/>
              </a:ext>
            </a:extLst>
          </p:cNvPr>
          <p:cNvSpPr txBox="1"/>
          <p:nvPr/>
        </p:nvSpPr>
        <p:spPr>
          <a:xfrm>
            <a:off x="3517323" y="5012890"/>
            <a:ext cx="9575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 fontAlgn="auto">
              <a:spcBef>
                <a:spcPts val="300"/>
              </a:spcBef>
              <a:spcAft>
                <a:spcPts val="0"/>
              </a:spcAft>
            </a:pPr>
            <a:r>
              <a:rPr lang="en-US" altLang="zh-CN" sz="1200" kern="0" dirty="0">
                <a:solidFill>
                  <a:srgbClr val="FFFFFF"/>
                </a:solidFill>
                <a:latin typeface="Calibri Light" panose="020F0302020204030204" pitchFamily="34" charset="0"/>
                <a:ea typeface="微软雅黑" pitchFamily="34" charset="-122"/>
                <a:cs typeface="Calibri Light" panose="020F0302020204030204" pitchFamily="34" charset="0"/>
              </a:rPr>
              <a:t>GW</a:t>
            </a:r>
          </a:p>
        </p:txBody>
      </p:sp>
      <p:cxnSp>
        <p:nvCxnSpPr>
          <p:cNvPr id="61" name="直接连接符 47">
            <a:extLst>
              <a:ext uri="{FF2B5EF4-FFF2-40B4-BE49-F238E27FC236}">
                <a16:creationId xmlns:a16="http://schemas.microsoft.com/office/drawing/2014/main" id="{FBF70B15-E734-9692-D2BA-D2FC73382807}"/>
              </a:ext>
            </a:extLst>
          </p:cNvPr>
          <p:cNvCxnSpPr>
            <a:cxnSpLocks noChangeShapeType="1"/>
            <a:stCxn id="63" idx="0"/>
          </p:cNvCxnSpPr>
          <p:nvPr/>
        </p:nvCxnSpPr>
        <p:spPr bwMode="auto">
          <a:xfrm flipH="1" flipV="1">
            <a:off x="3214601" y="3094470"/>
            <a:ext cx="1" cy="328974"/>
          </a:xfrm>
          <a:prstGeom prst="line">
            <a:avLst/>
          </a:prstGeom>
          <a:ln w="15875">
            <a:solidFill>
              <a:srgbClr val="92D050"/>
            </a:solidFill>
            <a:headEnd/>
            <a:tailEnd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2" name="直接连接符 44">
            <a:extLst>
              <a:ext uri="{FF2B5EF4-FFF2-40B4-BE49-F238E27FC236}">
                <a16:creationId xmlns:a16="http://schemas.microsoft.com/office/drawing/2014/main" id="{7E79827C-6F47-FC63-2140-D91C72B44E13}"/>
              </a:ext>
            </a:extLst>
          </p:cNvPr>
          <p:cNvCxnSpPr>
            <a:cxnSpLocks noChangeShapeType="1"/>
            <a:endCxn id="6" idx="0"/>
          </p:cNvCxnSpPr>
          <p:nvPr/>
        </p:nvCxnSpPr>
        <p:spPr bwMode="auto">
          <a:xfrm flipH="1">
            <a:off x="3968806" y="3094470"/>
            <a:ext cx="9434" cy="1561082"/>
          </a:xfrm>
          <a:prstGeom prst="line">
            <a:avLst/>
          </a:prstGeom>
          <a:ln w="15875">
            <a:solidFill>
              <a:srgbClr val="92D050"/>
            </a:solidFill>
            <a:headEnd/>
            <a:tailEnd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3" name="圆角矩形 48">
            <a:extLst>
              <a:ext uri="{FF2B5EF4-FFF2-40B4-BE49-F238E27FC236}">
                <a16:creationId xmlns:a16="http://schemas.microsoft.com/office/drawing/2014/main" id="{BA78CE56-81DF-7380-9042-211B9F40A956}"/>
              </a:ext>
            </a:extLst>
          </p:cNvPr>
          <p:cNvSpPr/>
          <p:nvPr/>
        </p:nvSpPr>
        <p:spPr>
          <a:xfrm>
            <a:off x="2943314" y="3423444"/>
            <a:ext cx="542575" cy="432892"/>
          </a:xfrm>
          <a:prstGeom prst="roundRect">
            <a:avLst/>
          </a:prstGeom>
          <a:solidFill>
            <a:schemeClr val="tx1">
              <a:lumMod val="50000"/>
              <a:lumOff val="50000"/>
              <a:alpha val="89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 defTabSz="914400" fontAlgn="auto">
              <a:spcBef>
                <a:spcPts val="300"/>
              </a:spcBef>
              <a:spcAft>
                <a:spcPts val="0"/>
              </a:spcAft>
            </a:pPr>
            <a:r>
              <a:rPr lang="en-US" altLang="zh-CN" sz="1100" kern="0" dirty="0">
                <a:solidFill>
                  <a:srgbClr val="FFFFFF"/>
                </a:solidFill>
                <a:latin typeface="Calibri Light" panose="020F0302020204030204" pitchFamily="34" charset="0"/>
                <a:ea typeface="微软雅黑" pitchFamily="34" charset="-122"/>
                <a:cs typeface="Calibri Light" panose="020F0302020204030204" pitchFamily="34" charset="0"/>
              </a:rPr>
              <a:t>OCS</a:t>
            </a:r>
          </a:p>
        </p:txBody>
      </p:sp>
      <p:sp>
        <p:nvSpPr>
          <p:cNvPr id="64" name="圆角矩形 48">
            <a:extLst>
              <a:ext uri="{FF2B5EF4-FFF2-40B4-BE49-F238E27FC236}">
                <a16:creationId xmlns:a16="http://schemas.microsoft.com/office/drawing/2014/main" id="{42ED0C69-4783-6E08-7467-195B5546DD39}"/>
              </a:ext>
            </a:extLst>
          </p:cNvPr>
          <p:cNvSpPr/>
          <p:nvPr/>
        </p:nvSpPr>
        <p:spPr>
          <a:xfrm>
            <a:off x="4267364" y="3412504"/>
            <a:ext cx="542575" cy="432892"/>
          </a:xfrm>
          <a:prstGeom prst="roundRect">
            <a:avLst/>
          </a:prstGeom>
          <a:solidFill>
            <a:schemeClr val="tx1">
              <a:lumMod val="50000"/>
              <a:lumOff val="50000"/>
              <a:alpha val="89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 defTabSz="914400" fontAlgn="auto">
              <a:spcBef>
                <a:spcPts val="300"/>
              </a:spcBef>
              <a:spcAft>
                <a:spcPts val="0"/>
              </a:spcAft>
            </a:pPr>
            <a:r>
              <a:rPr lang="en-US" altLang="zh-CN" sz="1100" kern="0" dirty="0">
                <a:solidFill>
                  <a:srgbClr val="FFFFFF"/>
                </a:solidFill>
                <a:latin typeface="Calibri Light" panose="020F0302020204030204" pitchFamily="34" charset="0"/>
                <a:ea typeface="微软雅黑" pitchFamily="34" charset="-122"/>
                <a:cs typeface="Calibri Light" panose="020F0302020204030204" pitchFamily="34" charset="0"/>
              </a:rPr>
              <a:t>CHF</a:t>
            </a:r>
          </a:p>
        </p:txBody>
      </p:sp>
      <p:sp>
        <p:nvSpPr>
          <p:cNvPr id="65" name="文本框 150">
            <a:extLst>
              <a:ext uri="{FF2B5EF4-FFF2-40B4-BE49-F238E27FC236}">
                <a16:creationId xmlns:a16="http://schemas.microsoft.com/office/drawing/2014/main" id="{E692864D-C737-67EE-5DB7-535FE787B60F}"/>
              </a:ext>
            </a:extLst>
          </p:cNvPr>
          <p:cNvSpPr txBox="1"/>
          <p:nvPr/>
        </p:nvSpPr>
        <p:spPr>
          <a:xfrm>
            <a:off x="4553234" y="3210688"/>
            <a:ext cx="5705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kern="0" dirty="0">
                <a:solidFill>
                  <a:srgbClr val="000000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N28</a:t>
            </a:r>
            <a:endParaRPr lang="zh-CN" altLang="en-US" sz="1100" kern="0" dirty="0">
              <a:solidFill>
                <a:srgbClr val="000000"/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66" name="圆角矩形 28">
            <a:extLst>
              <a:ext uri="{FF2B5EF4-FFF2-40B4-BE49-F238E27FC236}">
                <a16:creationId xmlns:a16="http://schemas.microsoft.com/office/drawing/2014/main" id="{5AE79AF0-A464-23D0-C719-94FA6ACC4F8F}"/>
              </a:ext>
            </a:extLst>
          </p:cNvPr>
          <p:cNvSpPr/>
          <p:nvPr/>
        </p:nvSpPr>
        <p:spPr>
          <a:xfrm>
            <a:off x="6583921" y="4095030"/>
            <a:ext cx="571015" cy="427197"/>
          </a:xfrm>
          <a:prstGeom prst="roundRect">
            <a:avLst/>
          </a:prstGeom>
          <a:solidFill>
            <a:schemeClr val="tx1">
              <a:lumMod val="50000"/>
              <a:lumOff val="50000"/>
              <a:alpha val="89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algn="ctr" defTabSz="914400" fontAlgn="auto">
              <a:spcBef>
                <a:spcPts val="300"/>
              </a:spcBef>
              <a:spcAft>
                <a:spcPts val="0"/>
              </a:spcAft>
            </a:pPr>
            <a:r>
              <a:rPr lang="en-US" altLang="zh-CN" sz="1100" kern="0" dirty="0">
                <a:solidFill>
                  <a:srgbClr val="FFFFFF"/>
                </a:solidFill>
                <a:latin typeface="Calibri Light" panose="020F0302020204030204" pitchFamily="34" charset="0"/>
                <a:ea typeface="微软雅黑" pitchFamily="34" charset="-122"/>
                <a:cs typeface="Calibri Light" panose="020F0302020204030204" pitchFamily="34" charset="0"/>
              </a:rPr>
              <a:t>SMF</a:t>
            </a:r>
          </a:p>
        </p:txBody>
      </p:sp>
      <p:cxnSp>
        <p:nvCxnSpPr>
          <p:cNvPr id="67" name="直接连接符 120">
            <a:extLst>
              <a:ext uri="{FF2B5EF4-FFF2-40B4-BE49-F238E27FC236}">
                <a16:creationId xmlns:a16="http://schemas.microsoft.com/office/drawing/2014/main" id="{12B7161A-69AD-4E1E-D1B2-29538FAB0C3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780759" y="2828477"/>
            <a:ext cx="987644" cy="645"/>
          </a:xfrm>
          <a:prstGeom prst="line">
            <a:avLst/>
          </a:prstGeom>
          <a:ln w="15875">
            <a:solidFill>
              <a:schemeClr val="accent2"/>
            </a:solidFill>
            <a:prstDash val="sysDash"/>
            <a:headEnd/>
            <a:tailEnd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8" name="直接连接符 42">
            <a:extLst>
              <a:ext uri="{FF2B5EF4-FFF2-40B4-BE49-F238E27FC236}">
                <a16:creationId xmlns:a16="http://schemas.microsoft.com/office/drawing/2014/main" id="{562BC2A7-FC9F-6CD4-A842-80A8DBC4B74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01688" y="2792339"/>
            <a:ext cx="0" cy="12361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/>
            <a:tailEnd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9" name="TextBox 10">
            <a:extLst>
              <a:ext uri="{FF2B5EF4-FFF2-40B4-BE49-F238E27FC236}">
                <a16:creationId xmlns:a16="http://schemas.microsoft.com/office/drawing/2014/main" id="{2E2C7FF6-5EAC-E9CC-1C25-78422862C1FA}"/>
              </a:ext>
            </a:extLst>
          </p:cNvPr>
          <p:cNvSpPr txBox="1"/>
          <p:nvPr/>
        </p:nvSpPr>
        <p:spPr>
          <a:xfrm>
            <a:off x="1826521" y="2914597"/>
            <a:ext cx="57448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100" kern="0" dirty="0">
                <a:solidFill>
                  <a:srgbClr val="000000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N5</a:t>
            </a:r>
            <a:endParaRPr lang="zh-CN" altLang="en-US" sz="1100" kern="0" dirty="0">
              <a:solidFill>
                <a:srgbClr val="000000"/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grpSp>
        <p:nvGrpSpPr>
          <p:cNvPr id="70" name="组合 6">
            <a:extLst>
              <a:ext uri="{FF2B5EF4-FFF2-40B4-BE49-F238E27FC236}">
                <a16:creationId xmlns:a16="http://schemas.microsoft.com/office/drawing/2014/main" id="{2FCEC47E-F84C-1EE1-5835-3817BF120ECC}"/>
              </a:ext>
            </a:extLst>
          </p:cNvPr>
          <p:cNvGrpSpPr/>
          <p:nvPr/>
        </p:nvGrpSpPr>
        <p:grpSpPr>
          <a:xfrm>
            <a:off x="7864090" y="1378863"/>
            <a:ext cx="1154322" cy="1918154"/>
            <a:chOff x="7551706" y="1400266"/>
            <a:chExt cx="1154322" cy="1918154"/>
          </a:xfrm>
        </p:grpSpPr>
        <p:sp>
          <p:nvSpPr>
            <p:cNvPr id="71" name="TextBox 62">
              <a:extLst>
                <a:ext uri="{FF2B5EF4-FFF2-40B4-BE49-F238E27FC236}">
                  <a16:creationId xmlns:a16="http://schemas.microsoft.com/office/drawing/2014/main" id="{70B2314C-8B0F-9085-CAC8-29F1BDD2325E}"/>
                </a:ext>
              </a:extLst>
            </p:cNvPr>
            <p:cNvSpPr txBox="1"/>
            <p:nvPr/>
          </p:nvSpPr>
          <p:spPr>
            <a:xfrm>
              <a:off x="7949892" y="1640853"/>
              <a:ext cx="68214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kern="0" dirty="0">
                  <a:solidFill>
                    <a:srgbClr val="000000"/>
                  </a:solidFill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Mandatory</a:t>
              </a:r>
            </a:p>
          </p:txBody>
        </p:sp>
        <p:sp>
          <p:nvSpPr>
            <p:cNvPr id="72" name="TextBox 65">
              <a:extLst>
                <a:ext uri="{FF2B5EF4-FFF2-40B4-BE49-F238E27FC236}">
                  <a16:creationId xmlns:a16="http://schemas.microsoft.com/office/drawing/2014/main" id="{47264E01-4583-48B0-CE6A-18024474FC16}"/>
                </a:ext>
              </a:extLst>
            </p:cNvPr>
            <p:cNvSpPr txBox="1"/>
            <p:nvPr/>
          </p:nvSpPr>
          <p:spPr>
            <a:xfrm>
              <a:off x="7989360" y="1838220"/>
              <a:ext cx="6426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kern="0" dirty="0">
                  <a:solidFill>
                    <a:srgbClr val="000000"/>
                  </a:solidFill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Optional</a:t>
              </a:r>
            </a:p>
          </p:txBody>
        </p:sp>
        <p:cxnSp>
          <p:nvCxnSpPr>
            <p:cNvPr id="73" name="直接连接符 78">
              <a:extLst>
                <a:ext uri="{FF2B5EF4-FFF2-40B4-BE49-F238E27FC236}">
                  <a16:creationId xmlns:a16="http://schemas.microsoft.com/office/drawing/2014/main" id="{FBF633D6-BC83-E5EB-23CC-5800D84A80A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7636964" y="1743321"/>
              <a:ext cx="352396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headEnd/>
              <a:tailEnd/>
            </a:ln>
            <a:effectLst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4" name="直接连接符 89">
              <a:extLst>
                <a:ext uri="{FF2B5EF4-FFF2-40B4-BE49-F238E27FC236}">
                  <a16:creationId xmlns:a16="http://schemas.microsoft.com/office/drawing/2014/main" id="{082DBD88-7A34-5271-4DCF-6603A7A5C8D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7636964" y="1957315"/>
              <a:ext cx="352396" cy="347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sysDash"/>
              <a:headEnd/>
              <a:tailEnd/>
            </a:ln>
            <a:effectLst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75" name="圆角矩形 75">
              <a:extLst>
                <a:ext uri="{FF2B5EF4-FFF2-40B4-BE49-F238E27FC236}">
                  <a16:creationId xmlns:a16="http://schemas.microsoft.com/office/drawing/2014/main" id="{C7CB6D21-70F6-B0C2-E386-01582B4296E1}"/>
                </a:ext>
              </a:extLst>
            </p:cNvPr>
            <p:cNvSpPr/>
            <p:nvPr/>
          </p:nvSpPr>
          <p:spPr>
            <a:xfrm>
              <a:off x="7611655" y="2729638"/>
              <a:ext cx="1024461" cy="217244"/>
            </a:xfrm>
            <a:prstGeom prst="roundRect">
              <a:avLst>
                <a:gd name="adj" fmla="val 8504"/>
              </a:avLst>
            </a:prstGeom>
            <a:solidFill>
              <a:srgbClr val="0572EC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algn="ctr" defTabSz="914400" fontAlgn="auto">
                <a:spcBef>
                  <a:spcPts val="300"/>
                </a:spcBef>
                <a:spcAft>
                  <a:spcPts val="0"/>
                </a:spcAft>
              </a:pPr>
              <a:r>
                <a:rPr lang="en-US" altLang="zh-CN" sz="800" kern="0" dirty="0">
                  <a:solidFill>
                    <a:srgbClr val="FFFFFF"/>
                  </a:solidFill>
                  <a:latin typeface="Calibri Light" panose="020F0302020204030204" pitchFamily="34" charset="0"/>
                  <a:ea typeface="微软雅黑" pitchFamily="34" charset="-122"/>
                  <a:cs typeface="Calibri Light" panose="020F0302020204030204" pitchFamily="34" charset="0"/>
                </a:rPr>
                <a:t>Policy Manager</a:t>
              </a:r>
              <a:endParaRPr lang="zh-CN" altLang="en-US" sz="800" kern="0" dirty="0">
                <a:solidFill>
                  <a:srgbClr val="FFFFFF"/>
                </a:solidFill>
                <a:latin typeface="Calibri Light" panose="020F0302020204030204" pitchFamily="34" charset="0"/>
                <a:ea typeface="微软雅黑" pitchFamily="34" charset="-122"/>
                <a:cs typeface="Calibri Light" panose="020F0302020204030204" pitchFamily="34" charset="0"/>
              </a:endParaRPr>
            </a:p>
          </p:txBody>
        </p:sp>
        <p:sp>
          <p:nvSpPr>
            <p:cNvPr id="76" name="圆角矩形 75">
              <a:extLst>
                <a:ext uri="{FF2B5EF4-FFF2-40B4-BE49-F238E27FC236}">
                  <a16:creationId xmlns:a16="http://schemas.microsoft.com/office/drawing/2014/main" id="{0C670026-FDFB-81FB-8E9A-AF605B4A5CF0}"/>
                </a:ext>
              </a:extLst>
            </p:cNvPr>
            <p:cNvSpPr/>
            <p:nvPr/>
          </p:nvSpPr>
          <p:spPr>
            <a:xfrm>
              <a:off x="7611655" y="2988733"/>
              <a:ext cx="1024461" cy="217244"/>
            </a:xfrm>
            <a:prstGeom prst="roundRect">
              <a:avLst>
                <a:gd name="adj" fmla="val 8504"/>
              </a:avLst>
            </a:prstGeom>
            <a:solidFill>
              <a:schemeClr val="tx1">
                <a:lumMod val="50000"/>
                <a:lumOff val="50000"/>
                <a:alpha val="89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algn="ctr" defTabSz="914400" fontAlgn="auto">
                <a:spcBef>
                  <a:spcPts val="300"/>
                </a:spcBef>
                <a:spcAft>
                  <a:spcPts val="0"/>
                </a:spcAft>
              </a:pPr>
              <a:r>
                <a:rPr lang="en-US" altLang="zh-CN" sz="800" kern="0" dirty="0">
                  <a:solidFill>
                    <a:srgbClr val="FFFFFF"/>
                  </a:solidFill>
                  <a:latin typeface="Calibri Light" panose="020F0302020204030204" pitchFamily="34" charset="0"/>
                  <a:ea typeface="微软雅黑" pitchFamily="34" charset="-122"/>
                  <a:cs typeface="Calibri Light" panose="020F0302020204030204" pitchFamily="34" charset="0"/>
                </a:rPr>
                <a:t>External System</a:t>
              </a:r>
              <a:endParaRPr lang="zh-CN" altLang="en-US" sz="800" kern="0" dirty="0">
                <a:solidFill>
                  <a:srgbClr val="FFFFFF"/>
                </a:solidFill>
                <a:latin typeface="Calibri Light" panose="020F0302020204030204" pitchFamily="34" charset="0"/>
                <a:ea typeface="微软雅黑" pitchFamily="34" charset="-122"/>
                <a:cs typeface="Calibri Light" panose="020F0302020204030204" pitchFamily="34" charset="0"/>
              </a:endParaRPr>
            </a:p>
          </p:txBody>
        </p:sp>
        <p:sp>
          <p:nvSpPr>
            <p:cNvPr id="77" name="矩形 141">
              <a:extLst>
                <a:ext uri="{FF2B5EF4-FFF2-40B4-BE49-F238E27FC236}">
                  <a16:creationId xmlns:a16="http://schemas.microsoft.com/office/drawing/2014/main" id="{17104150-8257-17FA-8CF7-DE8D997CD850}"/>
                </a:ext>
              </a:extLst>
            </p:cNvPr>
            <p:cNvSpPr/>
            <p:nvPr/>
          </p:nvSpPr>
          <p:spPr>
            <a:xfrm>
              <a:off x="7551706" y="1400266"/>
              <a:ext cx="1154322" cy="1918154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zh-CN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80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78" name="TextBox 10">
              <a:extLst>
                <a:ext uri="{FF2B5EF4-FFF2-40B4-BE49-F238E27FC236}">
                  <a16:creationId xmlns:a16="http://schemas.microsoft.com/office/drawing/2014/main" id="{B3EB28CA-58B1-293F-1A8A-2A9CF15E71D4}"/>
                </a:ext>
              </a:extLst>
            </p:cNvPr>
            <p:cNvSpPr txBox="1"/>
            <p:nvPr/>
          </p:nvSpPr>
          <p:spPr>
            <a:xfrm>
              <a:off x="7737388" y="1425442"/>
              <a:ext cx="81830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kern="0" dirty="0">
                  <a:solidFill>
                    <a:srgbClr val="000000"/>
                  </a:solidFill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Legend</a:t>
              </a:r>
              <a:endParaRPr lang="zh-CN" altLang="en-US" sz="800" kern="0" dirty="0">
                <a:solidFill>
                  <a:srgbClr val="000000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endParaRPr>
            </a:p>
          </p:txBody>
        </p:sp>
        <p:sp>
          <p:nvSpPr>
            <p:cNvPr id="79" name="圆角矩形 7">
              <a:extLst>
                <a:ext uri="{FF2B5EF4-FFF2-40B4-BE49-F238E27FC236}">
                  <a16:creationId xmlns:a16="http://schemas.microsoft.com/office/drawing/2014/main" id="{859D7F43-5918-91EC-27EA-42384348EC38}"/>
                </a:ext>
              </a:extLst>
            </p:cNvPr>
            <p:cNvSpPr/>
            <p:nvPr/>
          </p:nvSpPr>
          <p:spPr>
            <a:xfrm>
              <a:off x="7611656" y="2485619"/>
              <a:ext cx="1026237" cy="152937"/>
            </a:xfrm>
            <a:prstGeom prst="roundRect">
              <a:avLst/>
            </a:prstGeom>
            <a:solidFill>
              <a:srgbClr val="FF93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SBI</a:t>
              </a:r>
              <a:endParaRPr lang="zh-CN" altLang="en-US" sz="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80" name="圆角矩形 14">
              <a:extLst>
                <a:ext uri="{FF2B5EF4-FFF2-40B4-BE49-F238E27FC236}">
                  <a16:creationId xmlns:a16="http://schemas.microsoft.com/office/drawing/2014/main" id="{2D3690C5-73B2-BD25-F201-16D877942A54}"/>
                </a:ext>
              </a:extLst>
            </p:cNvPr>
            <p:cNvSpPr/>
            <p:nvPr/>
          </p:nvSpPr>
          <p:spPr>
            <a:xfrm>
              <a:off x="7611655" y="2277828"/>
              <a:ext cx="1020385" cy="148403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DCC</a:t>
              </a:r>
              <a:endParaRPr lang="zh-CN" altLang="en-US" sz="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81" name="圆角矩形 14">
              <a:extLst>
                <a:ext uri="{FF2B5EF4-FFF2-40B4-BE49-F238E27FC236}">
                  <a16:creationId xmlns:a16="http://schemas.microsoft.com/office/drawing/2014/main" id="{8296A8A4-3151-84D7-6BF8-E385D44585E6}"/>
                </a:ext>
              </a:extLst>
            </p:cNvPr>
            <p:cNvSpPr/>
            <p:nvPr/>
          </p:nvSpPr>
          <p:spPr>
            <a:xfrm>
              <a:off x="7611655" y="2064407"/>
              <a:ext cx="1020385" cy="16034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Restful</a:t>
              </a:r>
              <a:endParaRPr lang="zh-CN" altLang="en-US" sz="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82" name="矩形 57">
            <a:extLst>
              <a:ext uri="{FF2B5EF4-FFF2-40B4-BE49-F238E27FC236}">
                <a16:creationId xmlns:a16="http://schemas.microsoft.com/office/drawing/2014/main" id="{0441EC89-B50B-55F1-FB85-14DA11722075}"/>
              </a:ext>
            </a:extLst>
          </p:cNvPr>
          <p:cNvSpPr/>
          <p:nvPr/>
        </p:nvSpPr>
        <p:spPr>
          <a:xfrm>
            <a:off x="2515655" y="1988357"/>
            <a:ext cx="2750587" cy="1937420"/>
          </a:xfrm>
          <a:prstGeom prst="rect">
            <a:avLst/>
          </a:prstGeom>
          <a:noFill/>
          <a:ln>
            <a:solidFill>
              <a:srgbClr val="5144E3"/>
            </a:solidFill>
            <a:prstDash val="lgDashDot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3" name="文本框 160">
            <a:extLst>
              <a:ext uri="{FF2B5EF4-FFF2-40B4-BE49-F238E27FC236}">
                <a16:creationId xmlns:a16="http://schemas.microsoft.com/office/drawing/2014/main" id="{6A10BB62-50E7-C8DC-88CB-6AC3FAADEE50}"/>
              </a:ext>
            </a:extLst>
          </p:cNvPr>
          <p:cNvSpPr txBox="1"/>
          <p:nvPr/>
        </p:nvSpPr>
        <p:spPr>
          <a:xfrm>
            <a:off x="2372323" y="1977506"/>
            <a:ext cx="16721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rgbClr val="5144E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ZSmart Integrated PCC</a:t>
            </a:r>
            <a:endParaRPr lang="zh-CN" altLang="en-US" sz="1100" dirty="0">
              <a:solidFill>
                <a:srgbClr val="5144E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84" name="直接连接符 47">
            <a:extLst>
              <a:ext uri="{FF2B5EF4-FFF2-40B4-BE49-F238E27FC236}">
                <a16:creationId xmlns:a16="http://schemas.microsoft.com/office/drawing/2014/main" id="{4E742E17-C7CD-289D-46D0-3F35C8BFE70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519981" y="3089270"/>
            <a:ext cx="440" cy="328008"/>
          </a:xfrm>
          <a:prstGeom prst="line">
            <a:avLst/>
          </a:prstGeom>
          <a:ln w="15875">
            <a:solidFill>
              <a:schemeClr val="accent2"/>
            </a:solidFill>
            <a:headEnd/>
            <a:tailEnd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5" name="直接连接符 45">
            <a:extLst>
              <a:ext uri="{FF2B5EF4-FFF2-40B4-BE49-F238E27FC236}">
                <a16:creationId xmlns:a16="http://schemas.microsoft.com/office/drawing/2014/main" id="{53EE0806-1E5E-F4B3-C702-F71212A6004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470693" y="3307755"/>
            <a:ext cx="113919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/>
            <a:tailEnd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6" name="肘形连接符 3">
            <a:extLst>
              <a:ext uri="{FF2B5EF4-FFF2-40B4-BE49-F238E27FC236}">
                <a16:creationId xmlns:a16="http://schemas.microsoft.com/office/drawing/2014/main" id="{AD7499F2-0E5C-0987-9E04-C85A34629CC3}"/>
              </a:ext>
            </a:extLst>
          </p:cNvPr>
          <p:cNvCxnSpPr>
            <a:cxnSpLocks/>
            <a:stCxn id="64" idx="2"/>
          </p:cNvCxnSpPr>
          <p:nvPr/>
        </p:nvCxnSpPr>
        <p:spPr>
          <a:xfrm rot="16200000" flipH="1">
            <a:off x="5273004" y="3111044"/>
            <a:ext cx="571895" cy="2040598"/>
          </a:xfrm>
          <a:prstGeom prst="bentConnector2">
            <a:avLst/>
          </a:prstGeom>
          <a:ln w="15875">
            <a:solidFill>
              <a:schemeClr val="accent2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肘形连接符 5">
            <a:extLst>
              <a:ext uri="{FF2B5EF4-FFF2-40B4-BE49-F238E27FC236}">
                <a16:creationId xmlns:a16="http://schemas.microsoft.com/office/drawing/2014/main" id="{286101A1-F2A8-E6A8-DFA4-B5D857DC6785}"/>
              </a:ext>
            </a:extLst>
          </p:cNvPr>
          <p:cNvCxnSpPr>
            <a:cxnSpLocks/>
          </p:cNvCxnSpPr>
          <p:nvPr/>
        </p:nvCxnSpPr>
        <p:spPr>
          <a:xfrm>
            <a:off x="4661858" y="3057261"/>
            <a:ext cx="1908565" cy="1159152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2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45">
            <a:extLst>
              <a:ext uri="{FF2B5EF4-FFF2-40B4-BE49-F238E27FC236}">
                <a16:creationId xmlns:a16="http://schemas.microsoft.com/office/drawing/2014/main" id="{587DA0F3-27D4-373F-2FC8-1B462550073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551704" y="3727726"/>
            <a:ext cx="113919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/>
            <a:tailEnd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9" name="肘形连接符 12">
            <a:extLst>
              <a:ext uri="{FF2B5EF4-FFF2-40B4-BE49-F238E27FC236}">
                <a16:creationId xmlns:a16="http://schemas.microsoft.com/office/drawing/2014/main" id="{7AA92D00-AFA5-BCEA-1FC1-9CF07539813D}"/>
              </a:ext>
            </a:extLst>
          </p:cNvPr>
          <p:cNvCxnSpPr>
            <a:cxnSpLocks/>
          </p:cNvCxnSpPr>
          <p:nvPr/>
        </p:nvCxnSpPr>
        <p:spPr>
          <a:xfrm>
            <a:off x="4682485" y="2956843"/>
            <a:ext cx="2965000" cy="1120453"/>
          </a:xfrm>
          <a:prstGeom prst="bentConnector3">
            <a:avLst>
              <a:gd name="adj1" fmla="val 100348"/>
            </a:avLst>
          </a:prstGeom>
          <a:ln w="15875">
            <a:solidFill>
              <a:schemeClr val="accent2"/>
            </a:solidFill>
            <a:prstDash val="sysDash"/>
            <a:headEnd/>
            <a:tailEnd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0" name="直接连接符 120">
            <a:extLst>
              <a:ext uri="{FF2B5EF4-FFF2-40B4-BE49-F238E27FC236}">
                <a16:creationId xmlns:a16="http://schemas.microsoft.com/office/drawing/2014/main" id="{270F2B2D-2C02-D661-281E-C454E1D990C5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826472" y="2608898"/>
            <a:ext cx="987644" cy="645"/>
          </a:xfrm>
          <a:prstGeom prst="line">
            <a:avLst/>
          </a:prstGeom>
          <a:ln w="15875">
            <a:solidFill>
              <a:schemeClr val="accent2"/>
            </a:solidFill>
            <a:prstDash val="sysDash"/>
            <a:headEnd/>
            <a:tailEnd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1" name="直接连接符 72">
            <a:extLst>
              <a:ext uri="{FF2B5EF4-FFF2-40B4-BE49-F238E27FC236}">
                <a16:creationId xmlns:a16="http://schemas.microsoft.com/office/drawing/2014/main" id="{7F567211-CCBC-8ECB-37A2-90EB7DE71EF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934455" y="4355482"/>
            <a:ext cx="0" cy="12361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/>
            <a:tailEnd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2" name="TextBox 32">
            <a:extLst>
              <a:ext uri="{FF2B5EF4-FFF2-40B4-BE49-F238E27FC236}">
                <a16:creationId xmlns:a16="http://schemas.microsoft.com/office/drawing/2014/main" id="{E01FD395-580C-CA8E-807B-235C1B4BCD9E}"/>
              </a:ext>
            </a:extLst>
          </p:cNvPr>
          <p:cNvSpPr txBox="1"/>
          <p:nvPr/>
        </p:nvSpPr>
        <p:spPr>
          <a:xfrm>
            <a:off x="4787673" y="4160486"/>
            <a:ext cx="5253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100" kern="0" dirty="0">
                <a:solidFill>
                  <a:srgbClr val="000000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N40</a:t>
            </a:r>
            <a:endParaRPr lang="zh-CN" altLang="en-US" sz="1100" kern="0" dirty="0">
              <a:solidFill>
                <a:srgbClr val="000000"/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cxnSp>
        <p:nvCxnSpPr>
          <p:cNvPr id="93" name="肘形连接符 38">
            <a:extLst>
              <a:ext uri="{FF2B5EF4-FFF2-40B4-BE49-F238E27FC236}">
                <a16:creationId xmlns:a16="http://schemas.microsoft.com/office/drawing/2014/main" id="{5AA37E5C-FD8F-D38C-4F82-DD52E0996B2B}"/>
              </a:ext>
            </a:extLst>
          </p:cNvPr>
          <p:cNvCxnSpPr>
            <a:cxnSpLocks/>
            <a:stCxn id="63" idx="2"/>
          </p:cNvCxnSpPr>
          <p:nvPr/>
        </p:nvCxnSpPr>
        <p:spPr>
          <a:xfrm rot="16200000" flipH="1">
            <a:off x="3112215" y="3958723"/>
            <a:ext cx="806170" cy="601397"/>
          </a:xfrm>
          <a:prstGeom prst="bentConnector3">
            <a:avLst/>
          </a:prstGeom>
          <a:ln w="15875">
            <a:solidFill>
              <a:srgbClr val="92D050"/>
            </a:solidFill>
            <a:headEnd/>
            <a:tailEnd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4" name="矩形 100">
            <a:extLst>
              <a:ext uri="{FF2B5EF4-FFF2-40B4-BE49-F238E27FC236}">
                <a16:creationId xmlns:a16="http://schemas.microsoft.com/office/drawing/2014/main" id="{A66E0AA1-E2E3-43AE-7852-88F10D79EBF7}"/>
              </a:ext>
            </a:extLst>
          </p:cNvPr>
          <p:cNvSpPr/>
          <p:nvPr/>
        </p:nvSpPr>
        <p:spPr>
          <a:xfrm>
            <a:off x="9269021" y="1375255"/>
            <a:ext cx="2504871" cy="390685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0" dist="254000" dir="16200000" rotWithShape="0">
              <a:srgbClr val="0584F3">
                <a:alpha val="2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6089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5" name="矩形 111">
            <a:extLst>
              <a:ext uri="{FF2B5EF4-FFF2-40B4-BE49-F238E27FC236}">
                <a16:creationId xmlns:a16="http://schemas.microsoft.com/office/drawing/2014/main" id="{F68DC5CB-B62C-F6BC-734A-47D45710D6DD}"/>
              </a:ext>
            </a:extLst>
          </p:cNvPr>
          <p:cNvSpPr/>
          <p:nvPr/>
        </p:nvSpPr>
        <p:spPr>
          <a:xfrm>
            <a:off x="9359635" y="1394157"/>
            <a:ext cx="2386000" cy="4275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ZSmart Policy Manager for 5G:</a:t>
            </a:r>
            <a:endParaRPr lang="en-US" altLang="zh-CN" sz="1400" dirty="0">
              <a:solidFill>
                <a:srgbClr val="3F3F3F"/>
              </a:solidFill>
              <a:latin typeface="Calibri Light" panose="020F0302020204030204" pitchFamily="34" charset="0"/>
              <a:ea typeface="微软雅黑" panose="020B0503020204020204" pitchFamily="34" charset="-122"/>
              <a:cs typeface="Calibri Light" panose="020F0302020204030204" pitchFamily="34" charset="0"/>
            </a:endParaRPr>
          </a:p>
          <a:p>
            <a:pPr marL="285750" indent="-285750" defTabSz="60896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zh-CN" sz="1200" b="1" dirty="0">
                <a:solidFill>
                  <a:srgbClr val="0572EC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Hybrid Architecture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SBI interface to 5GC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DCC(Rx, Sy, Gx) interfaces to interact with EPC, OCS and AF.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Convergence Policy control architecture for 2G/3G/4G/5G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Multiple interaction modes with SCP (Service Communication Proxy</a:t>
            </a:r>
            <a:r>
              <a:rPr lang="en-US" altLang="zh-CN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  <a:p>
            <a:pPr marL="285750" indent="-285750" defTabSz="60896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zh-CN" sz="1200" b="1" dirty="0">
                <a:solidFill>
                  <a:srgbClr val="0572EC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Any Network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Non-Standalone (NSA)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Standalone (SA)</a:t>
            </a:r>
          </a:p>
          <a:p>
            <a:pPr marL="285750" indent="-285750" defTabSz="60896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zh-CN" sz="1200" b="1" dirty="0">
                <a:solidFill>
                  <a:srgbClr val="0572EC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ZSmart Integrated PCC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Enhanced OCS conditions-based policy, consistent data source.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Unified mgmt. of policy and charging, shorten TTM by the one-time configuration of policies and charging.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Hardware capacity sharing, simplified integration to reduce TCO &amp; low risk.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05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endParaRPr lang="en-US" altLang="zh-CN" sz="1050" dirty="0">
              <a:solidFill>
                <a:srgbClr val="3F3F3F"/>
              </a:solidFill>
              <a:latin typeface="Calibri Light" panose="020F0302020204030204" pitchFamily="34" charset="0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8F5D5B4F-65FB-B73E-C8B6-4896013EF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5828" y="4963247"/>
            <a:ext cx="3890162" cy="1743026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412F2326-0ECA-6CC1-4C28-E93A665786DD}"/>
              </a:ext>
            </a:extLst>
          </p:cNvPr>
          <p:cNvSpPr txBox="1"/>
          <p:nvPr/>
        </p:nvSpPr>
        <p:spPr>
          <a:xfrm>
            <a:off x="9544049" y="5564657"/>
            <a:ext cx="655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N15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A10CEC81-BD13-9446-C481-44EA19C37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16" y="4959537"/>
            <a:ext cx="4058975" cy="1831116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DE3D904C-A26B-8F3E-601B-CDD994A1C876}"/>
              </a:ext>
            </a:extLst>
          </p:cNvPr>
          <p:cNvSpPr txBox="1"/>
          <p:nvPr/>
        </p:nvSpPr>
        <p:spPr>
          <a:xfrm>
            <a:off x="1923886" y="5697392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N5</a:t>
            </a: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6391E200-9AC7-8699-A620-5CC1E186E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1291" y="5128278"/>
            <a:ext cx="3885292" cy="1743026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88CBAE68-3A84-68F8-E21C-F353D6CE394C}"/>
              </a:ext>
            </a:extLst>
          </p:cNvPr>
          <p:cNvSpPr txBox="1"/>
          <p:nvPr/>
        </p:nvSpPr>
        <p:spPr>
          <a:xfrm>
            <a:off x="5764542" y="5774476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CN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987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50238-D586-37C9-E13B-1262FC59A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/>
              <a:t>ZSmart</a:t>
            </a:r>
            <a:r>
              <a:rPr lang="en-US" altLang="zh-CN" dirty="0"/>
              <a:t> Policy</a:t>
            </a:r>
            <a:r>
              <a:rPr lang="zh-CN" altLang="en-US" dirty="0"/>
              <a:t> </a:t>
            </a:r>
            <a:r>
              <a:rPr lang="en-US" altLang="zh-CN" dirty="0"/>
              <a:t>Manager</a:t>
            </a:r>
            <a:br>
              <a:rPr lang="en-US" altLang="zh-CN" dirty="0"/>
            </a:br>
            <a:r>
              <a:rPr lang="en-US" altLang="zh-CN" dirty="0"/>
              <a:t>Monetizing your Data easily and swiftly in 4G &amp; 5G Era</a:t>
            </a:r>
            <a:br>
              <a:rPr lang="en-US" altLang="zh-CN" dirty="0"/>
            </a:br>
            <a:br>
              <a:rPr kumimoji="1" lang="zh-CN" altLang="en-US" dirty="0"/>
            </a:br>
            <a:endParaRPr lang="en-CN" dirty="0"/>
          </a:p>
        </p:txBody>
      </p:sp>
      <p:sp>
        <p:nvSpPr>
          <p:cNvPr id="4" name="!!圆角矩形 53">
            <a:extLst>
              <a:ext uri="{FF2B5EF4-FFF2-40B4-BE49-F238E27FC236}">
                <a16:creationId xmlns:a16="http://schemas.microsoft.com/office/drawing/2014/main" id="{A505D9A4-70B8-5077-AA4D-E5515D62045F}"/>
              </a:ext>
            </a:extLst>
          </p:cNvPr>
          <p:cNvSpPr/>
          <p:nvPr/>
        </p:nvSpPr>
        <p:spPr>
          <a:xfrm>
            <a:off x="754974" y="1125931"/>
            <a:ext cx="10311907" cy="936366"/>
          </a:xfrm>
          <a:prstGeom prst="roundRect">
            <a:avLst>
              <a:gd name="adj" fmla="val 4833"/>
            </a:avLst>
          </a:prstGeom>
          <a:solidFill>
            <a:schemeClr val="bg1"/>
          </a:solidFill>
          <a:ln>
            <a:noFill/>
          </a:ln>
          <a:effectLst>
            <a:outerShdw blurRad="381000" dist="25400" dir="2700000" algn="tl" rotWithShape="0">
              <a:srgbClr val="3355CC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" name="文本框 14">
            <a:extLst>
              <a:ext uri="{FF2B5EF4-FFF2-40B4-BE49-F238E27FC236}">
                <a16:creationId xmlns:a16="http://schemas.microsoft.com/office/drawing/2014/main" id="{C73A3F47-0238-174F-D27E-101088649C0B}"/>
              </a:ext>
            </a:extLst>
          </p:cNvPr>
          <p:cNvSpPr txBox="1"/>
          <p:nvPr/>
        </p:nvSpPr>
        <p:spPr>
          <a:xfrm>
            <a:off x="989588" y="1192188"/>
            <a:ext cx="997295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55555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Based on the cloud architecture, ZSmart </a:t>
            </a:r>
            <a:r>
              <a:rPr lang="en-US" altLang="zh-CN" sz="1600" b="1" dirty="0">
                <a:solidFill>
                  <a:srgbClr val="FF6E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Policy Manager </a:t>
            </a:r>
            <a:r>
              <a:rPr lang="en-US" altLang="zh-CN" sz="1400" dirty="0">
                <a:solidFill>
                  <a:srgbClr val="55555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provides a unified policy control center for various networks, which not only enables users / services to have different QoS and charging experiences under various conditions, but also improves the data profitability of CSPs and extends the business model beyond network optimization.</a:t>
            </a:r>
            <a:endParaRPr lang="zh-CN" alt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6" name="组合 352">
            <a:extLst>
              <a:ext uri="{FF2B5EF4-FFF2-40B4-BE49-F238E27FC236}">
                <a16:creationId xmlns:a16="http://schemas.microsoft.com/office/drawing/2014/main" id="{F5BA8563-F9FD-CA9D-FB35-1720931F2923}"/>
              </a:ext>
            </a:extLst>
          </p:cNvPr>
          <p:cNvGrpSpPr/>
          <p:nvPr/>
        </p:nvGrpSpPr>
        <p:grpSpPr>
          <a:xfrm>
            <a:off x="1446134" y="2295579"/>
            <a:ext cx="8612080" cy="3997669"/>
            <a:chOff x="1485462" y="1243527"/>
            <a:chExt cx="8612080" cy="3997669"/>
          </a:xfrm>
        </p:grpSpPr>
        <p:sp>
          <p:nvSpPr>
            <p:cNvPr id="7" name="圆角矩形 353">
              <a:extLst>
                <a:ext uri="{FF2B5EF4-FFF2-40B4-BE49-F238E27FC236}">
                  <a16:creationId xmlns:a16="http://schemas.microsoft.com/office/drawing/2014/main" id="{31D5EF65-3331-3233-9E9C-8BE64C0D1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8248" y="1737434"/>
              <a:ext cx="2406529" cy="2676643"/>
            </a:xfrm>
            <a:prstGeom prst="roundRect">
              <a:avLst>
                <a:gd name="adj" fmla="val 10378"/>
              </a:avLst>
            </a:prstGeom>
            <a:solidFill>
              <a:srgbClr val="0069DE"/>
            </a:solidFill>
            <a:ln w="9525">
              <a:noFill/>
              <a:bevel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9pPr>
            </a:lstStyle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+mn-lt"/>
                <a:ea typeface="微软雅黑" pitchFamily="34" charset="-122"/>
              </a:endParaRPr>
            </a:p>
          </p:txBody>
        </p:sp>
        <p:cxnSp>
          <p:nvCxnSpPr>
            <p:cNvPr id="8" name="直接连接符 29">
              <a:extLst>
                <a:ext uri="{FF2B5EF4-FFF2-40B4-BE49-F238E27FC236}">
                  <a16:creationId xmlns:a16="http://schemas.microsoft.com/office/drawing/2014/main" id="{2E0F9635-D118-47AB-4FDE-102D37EF20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7074" y="2359355"/>
              <a:ext cx="0" cy="1330713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燕尾形箭头 355">
              <a:extLst>
                <a:ext uri="{FF2B5EF4-FFF2-40B4-BE49-F238E27FC236}">
                  <a16:creationId xmlns:a16="http://schemas.microsoft.com/office/drawing/2014/main" id="{512D6420-25FF-80FF-12E6-D241A5D03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8050" y="3340663"/>
              <a:ext cx="790523" cy="327966"/>
            </a:xfrm>
            <a:prstGeom prst="notchedRightArrow">
              <a:avLst>
                <a:gd name="adj1" fmla="val 50000"/>
                <a:gd name="adj2" fmla="val 50000"/>
              </a:avLst>
            </a:prstGeom>
            <a:solidFill>
              <a:srgbClr val="595757"/>
            </a:solidFill>
            <a:ln w="9525">
              <a:noFill/>
              <a:bevel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9pPr>
            </a:lstStyle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000000"/>
                </a:solidFill>
                <a:latin typeface="+mn-lt"/>
                <a:ea typeface="微软雅黑" pitchFamily="34" charset="-122"/>
              </a:endParaRPr>
            </a:p>
          </p:txBody>
        </p:sp>
        <p:grpSp>
          <p:nvGrpSpPr>
            <p:cNvPr id="10" name="组合 356">
              <a:extLst>
                <a:ext uri="{FF2B5EF4-FFF2-40B4-BE49-F238E27FC236}">
                  <a16:creationId xmlns:a16="http://schemas.microsoft.com/office/drawing/2014/main" id="{D64C1D9B-2957-B5E4-637E-4C2594B8EF57}"/>
                </a:ext>
              </a:extLst>
            </p:cNvPr>
            <p:cNvGrpSpPr/>
            <p:nvPr/>
          </p:nvGrpSpPr>
          <p:grpSpPr>
            <a:xfrm>
              <a:off x="8343734" y="3512563"/>
              <a:ext cx="1642267" cy="883260"/>
              <a:chOff x="9570107" y="4552881"/>
              <a:chExt cx="1887415" cy="1180210"/>
            </a:xfrm>
          </p:grpSpPr>
          <p:sp>
            <p:nvSpPr>
              <p:cNvPr id="215" name="圆角矩形 561">
                <a:extLst>
                  <a:ext uri="{FF2B5EF4-FFF2-40B4-BE49-F238E27FC236}">
                    <a16:creationId xmlns:a16="http://schemas.microsoft.com/office/drawing/2014/main" id="{912FED04-C598-5BC5-C410-6F0626EFE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30842" y="4552881"/>
                <a:ext cx="1808067" cy="1005268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lumMod val="95000"/>
                </a:schemeClr>
              </a:solidFill>
              <a:ln w="9525">
                <a:noFill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defPPr>
                  <a:defRPr lang="zh-CN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9pPr>
              </a:lstStyle>
              <a:p>
                <a:pPr algn="ctr" eaLnBrk="1" hangingPunct="1">
                  <a:buFont typeface="Arial" charset="0"/>
                  <a:buNone/>
                </a:pPr>
                <a:endParaRPr lang="zh-CN" altLang="zh-CN">
                  <a:solidFill>
                    <a:srgbClr val="FFFFFF"/>
                  </a:solidFill>
                  <a:latin typeface="+mn-lt"/>
                  <a:ea typeface="微软雅黑" pitchFamily="34" charset="-122"/>
                </a:endParaRPr>
              </a:p>
            </p:txBody>
          </p:sp>
          <p:sp>
            <p:nvSpPr>
              <p:cNvPr id="216" name="矩形 562">
                <a:extLst>
                  <a:ext uri="{FF2B5EF4-FFF2-40B4-BE49-F238E27FC236}">
                    <a16:creationId xmlns:a16="http://schemas.microsoft.com/office/drawing/2014/main" id="{93A9AEDD-642F-224D-48F5-51F94DDF6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0107" y="4557706"/>
                <a:ext cx="1887415" cy="2974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9pPr>
              </a:lstStyle>
              <a:p>
                <a:pPr algn="ctr" eaLnBrk="1" hangingPunct="1">
                  <a:buFont typeface="Arial" charset="0"/>
                  <a:buNone/>
                </a:pPr>
                <a:r>
                  <a:rPr lang="en-US" altLang="zh-CN" sz="1333" dirty="0">
                    <a:solidFill>
                      <a:srgbClr val="000000"/>
                    </a:solidFill>
                    <a:latin typeface="+mn-lt"/>
                    <a:ea typeface="微软雅黑" pitchFamily="34" charset="-122"/>
                  </a:rPr>
                  <a:t>Notification</a:t>
                </a:r>
                <a:endParaRPr lang="zh-CN" altLang="en-US" sz="1333" dirty="0">
                  <a:solidFill>
                    <a:srgbClr val="000000"/>
                  </a:solidFill>
                  <a:latin typeface="+mn-lt"/>
                  <a:ea typeface="微软雅黑" pitchFamily="34" charset="-122"/>
                </a:endParaRPr>
              </a:p>
            </p:txBody>
          </p:sp>
          <p:sp>
            <p:nvSpPr>
              <p:cNvPr id="217" name="Text Box 122">
                <a:extLst>
                  <a:ext uri="{FF2B5EF4-FFF2-40B4-BE49-F238E27FC236}">
                    <a16:creationId xmlns:a16="http://schemas.microsoft.com/office/drawing/2014/main" id="{35DD96BA-6D5B-41EF-5AB5-77D32D1AAD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9630841" y="5240648"/>
                <a:ext cx="593451" cy="492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noAutofit/>
              </a:bodyPr>
              <a:lstStyle>
                <a:defPPr>
                  <a:defRPr lang="zh-CN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9pPr>
              </a:lstStyle>
              <a:p>
                <a:pPr algn="ctr" eaLnBrk="1" hangingPunct="1">
                  <a:buFont typeface="Arial" charset="0"/>
                  <a:buNone/>
                </a:pPr>
                <a:r>
                  <a:rPr lang="en-US" altLang="zh-CN" sz="1333">
                    <a:solidFill>
                      <a:srgbClr val="000000"/>
                    </a:solidFill>
                    <a:latin typeface="+mn-lt"/>
                    <a:ea typeface="微软雅黑" pitchFamily="34" charset="-122"/>
                    <a:sym typeface="Arial" charset="0"/>
                  </a:rPr>
                  <a:t>Email</a:t>
                </a:r>
              </a:p>
            </p:txBody>
          </p:sp>
          <p:sp>
            <p:nvSpPr>
              <p:cNvPr id="218" name="Text Box 122">
                <a:extLst>
                  <a:ext uri="{FF2B5EF4-FFF2-40B4-BE49-F238E27FC236}">
                    <a16:creationId xmlns:a16="http://schemas.microsoft.com/office/drawing/2014/main" id="{16B9A860-2EB0-D59A-4CB4-5F11C0E620B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0787378" y="5240648"/>
                <a:ext cx="593451" cy="3077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noAutofit/>
              </a:bodyPr>
              <a:lstStyle>
                <a:defPPr>
                  <a:defRPr lang="zh-CN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9pPr>
              </a:lstStyle>
              <a:p>
                <a:pPr algn="ctr" eaLnBrk="1" hangingPunct="1">
                  <a:buFont typeface="Arial" charset="0"/>
                  <a:buNone/>
                </a:pPr>
                <a:r>
                  <a:rPr lang="en-US" altLang="zh-CN" sz="1333" dirty="0">
                    <a:solidFill>
                      <a:srgbClr val="000000"/>
                    </a:solidFill>
                    <a:latin typeface="+mn-lt"/>
                    <a:ea typeface="微软雅黑" pitchFamily="34" charset="-122"/>
                    <a:sym typeface="Arial" charset="0"/>
                  </a:rPr>
                  <a:t>SMS</a:t>
                </a:r>
              </a:p>
            </p:txBody>
          </p:sp>
          <p:sp>
            <p:nvSpPr>
              <p:cNvPr id="219" name="Text Box 122">
                <a:extLst>
                  <a:ext uri="{FF2B5EF4-FFF2-40B4-BE49-F238E27FC236}">
                    <a16:creationId xmlns:a16="http://schemas.microsoft.com/office/drawing/2014/main" id="{A6E870D6-DB53-7247-7EC0-4BAC6FFC12A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0036339" y="5240648"/>
                <a:ext cx="1024212" cy="3077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noAutofit/>
              </a:bodyPr>
              <a:lstStyle>
                <a:defPPr>
                  <a:defRPr lang="zh-CN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9pPr>
              </a:lstStyle>
              <a:p>
                <a:pPr algn="ctr" eaLnBrk="1" hangingPunct="1">
                  <a:buFont typeface="Arial" charset="0"/>
                  <a:buNone/>
                </a:pPr>
                <a:r>
                  <a:rPr lang="en-US" altLang="zh-CN" sz="1333" dirty="0">
                    <a:latin typeface="+mn-lt"/>
                  </a:rPr>
                  <a:t>Redirect</a:t>
                </a:r>
                <a:endParaRPr lang="en-US" altLang="zh-CN" sz="1333" dirty="0">
                  <a:solidFill>
                    <a:srgbClr val="000000"/>
                  </a:solidFill>
                  <a:latin typeface="+mn-lt"/>
                  <a:ea typeface="微软雅黑" pitchFamily="34" charset="-122"/>
                  <a:sym typeface="Arial" charset="0"/>
                </a:endParaRPr>
              </a:p>
            </p:txBody>
          </p:sp>
          <p:sp>
            <p:nvSpPr>
              <p:cNvPr id="220" name="Freeform 36">
                <a:extLst>
                  <a:ext uri="{FF2B5EF4-FFF2-40B4-BE49-F238E27FC236}">
                    <a16:creationId xmlns:a16="http://schemas.microsoft.com/office/drawing/2014/main" id="{3CEA2C1C-3845-0D53-3D78-99962325B95C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0406586" y="4874168"/>
                <a:ext cx="259091" cy="327273"/>
              </a:xfrm>
              <a:custGeom>
                <a:avLst/>
                <a:gdLst>
                  <a:gd name="T0" fmla="*/ 2641 w 2965"/>
                  <a:gd name="T1" fmla="*/ 1793 h 3744"/>
                  <a:gd name="T2" fmla="*/ 2589 w 2965"/>
                  <a:gd name="T3" fmla="*/ 1940 h 3744"/>
                  <a:gd name="T4" fmla="*/ 2603 w 2965"/>
                  <a:gd name="T5" fmla="*/ 2354 h 3744"/>
                  <a:gd name="T6" fmla="*/ 2300 w 2965"/>
                  <a:gd name="T7" fmla="*/ 2213 h 3744"/>
                  <a:gd name="T8" fmla="*/ 2185 w 2965"/>
                  <a:gd name="T9" fmla="*/ 2496 h 3744"/>
                  <a:gd name="T10" fmla="*/ 1898 w 2965"/>
                  <a:gd name="T11" fmla="*/ 2237 h 3744"/>
                  <a:gd name="T12" fmla="*/ 1756 w 2965"/>
                  <a:gd name="T13" fmla="*/ 2171 h 3744"/>
                  <a:gd name="T14" fmla="*/ 1390 w 2965"/>
                  <a:gd name="T15" fmla="*/ 2134 h 3744"/>
                  <a:gd name="T16" fmla="*/ 1510 w 2965"/>
                  <a:gd name="T17" fmla="*/ 1854 h 3744"/>
                  <a:gd name="T18" fmla="*/ 1248 w 2965"/>
                  <a:gd name="T19" fmla="*/ 1560 h 3744"/>
                  <a:gd name="T20" fmla="*/ 1531 w 2965"/>
                  <a:gd name="T21" fmla="*/ 1444 h 3744"/>
                  <a:gd name="T22" fmla="*/ 1390 w 2965"/>
                  <a:gd name="T23" fmla="*/ 1141 h 3744"/>
                  <a:gd name="T24" fmla="*/ 1804 w 2965"/>
                  <a:gd name="T25" fmla="*/ 1155 h 3744"/>
                  <a:gd name="T26" fmla="*/ 1951 w 2965"/>
                  <a:gd name="T27" fmla="*/ 1104 h 3744"/>
                  <a:gd name="T28" fmla="*/ 2184 w 2965"/>
                  <a:gd name="T29" fmla="*/ 1104 h 3744"/>
                  <a:gd name="T30" fmla="*/ 2356 w 2965"/>
                  <a:gd name="T31" fmla="*/ 1167 h 3744"/>
                  <a:gd name="T32" fmla="*/ 2532 w 2965"/>
                  <a:gd name="T33" fmla="*/ 1322 h 3744"/>
                  <a:gd name="T34" fmla="*/ 2610 w 2965"/>
                  <a:gd name="T35" fmla="*/ 1458 h 3744"/>
                  <a:gd name="T36" fmla="*/ 2965 w 2965"/>
                  <a:gd name="T37" fmla="*/ 1560 h 3744"/>
                  <a:gd name="T38" fmla="*/ 2023 w 2965"/>
                  <a:gd name="T39" fmla="*/ 1407 h 3744"/>
                  <a:gd name="T40" fmla="*/ 1906 w 2965"/>
                  <a:gd name="T41" fmla="*/ 1456 h 3744"/>
                  <a:gd name="T42" fmla="*/ 1825 w 2965"/>
                  <a:gd name="T43" fmla="*/ 1551 h 3744"/>
                  <a:gd name="T44" fmla="*/ 1795 w 2965"/>
                  <a:gd name="T45" fmla="*/ 1676 h 3744"/>
                  <a:gd name="T46" fmla="*/ 1825 w 2965"/>
                  <a:gd name="T47" fmla="*/ 1802 h 3744"/>
                  <a:gd name="T48" fmla="*/ 1906 w 2965"/>
                  <a:gd name="T49" fmla="*/ 1897 h 3744"/>
                  <a:gd name="T50" fmla="*/ 2023 w 2965"/>
                  <a:gd name="T51" fmla="*/ 1946 h 3744"/>
                  <a:gd name="T52" fmla="*/ 2154 w 2965"/>
                  <a:gd name="T53" fmla="*/ 1936 h 3744"/>
                  <a:gd name="T54" fmla="*/ 2260 w 2965"/>
                  <a:gd name="T55" fmla="*/ 1870 h 3744"/>
                  <a:gd name="T56" fmla="*/ 2326 w 2965"/>
                  <a:gd name="T57" fmla="*/ 1763 h 3744"/>
                  <a:gd name="T58" fmla="*/ 2336 w 2965"/>
                  <a:gd name="T59" fmla="*/ 1633 h 3744"/>
                  <a:gd name="T60" fmla="*/ 2287 w 2965"/>
                  <a:gd name="T61" fmla="*/ 1516 h 3744"/>
                  <a:gd name="T62" fmla="*/ 2193 w 2965"/>
                  <a:gd name="T63" fmla="*/ 1434 h 3744"/>
                  <a:gd name="T64" fmla="*/ 2068 w 2965"/>
                  <a:gd name="T65" fmla="*/ 1404 h 3744"/>
                  <a:gd name="T66" fmla="*/ 468 w 2965"/>
                  <a:gd name="T67" fmla="*/ 2184 h 3744"/>
                  <a:gd name="T68" fmla="*/ 468 w 2965"/>
                  <a:gd name="T69" fmla="*/ 779 h 3744"/>
                  <a:gd name="T70" fmla="*/ 468 w 2965"/>
                  <a:gd name="T71" fmla="*/ 1014 h 3744"/>
                  <a:gd name="T72" fmla="*/ 468 w 2965"/>
                  <a:gd name="T73" fmla="*/ 1716 h 3744"/>
                  <a:gd name="T74" fmla="*/ 937 w 2965"/>
                  <a:gd name="T75" fmla="*/ 1716 h 3744"/>
                  <a:gd name="T76" fmla="*/ 234 w 2965"/>
                  <a:gd name="T77" fmla="*/ 2886 h 3744"/>
                  <a:gd name="T78" fmla="*/ 2185 w 2965"/>
                  <a:gd name="T79" fmla="*/ 2730 h 3744"/>
                  <a:gd name="T80" fmla="*/ 2173 w 2965"/>
                  <a:gd name="T81" fmla="*/ 3383 h 3744"/>
                  <a:gd name="T82" fmla="*/ 2111 w 2965"/>
                  <a:gd name="T83" fmla="*/ 3527 h 3744"/>
                  <a:gd name="T84" fmla="*/ 2009 w 2965"/>
                  <a:gd name="T85" fmla="*/ 3642 h 3744"/>
                  <a:gd name="T86" fmla="*/ 1874 w 2965"/>
                  <a:gd name="T87" fmla="*/ 3717 h 3744"/>
                  <a:gd name="T88" fmla="*/ 1716 w 2965"/>
                  <a:gd name="T89" fmla="*/ 3744 h 3744"/>
                  <a:gd name="T90" fmla="*/ 361 w 2965"/>
                  <a:gd name="T91" fmla="*/ 3732 h 3744"/>
                  <a:gd name="T92" fmla="*/ 217 w 2965"/>
                  <a:gd name="T93" fmla="*/ 3671 h 3744"/>
                  <a:gd name="T94" fmla="*/ 102 w 2965"/>
                  <a:gd name="T95" fmla="*/ 3569 h 3744"/>
                  <a:gd name="T96" fmla="*/ 27 w 2965"/>
                  <a:gd name="T97" fmla="*/ 3433 h 3744"/>
                  <a:gd name="T98" fmla="*/ 0 w 2965"/>
                  <a:gd name="T99" fmla="*/ 3276 h 3744"/>
                  <a:gd name="T100" fmla="*/ 12 w 2965"/>
                  <a:gd name="T101" fmla="*/ 360 h 3744"/>
                  <a:gd name="T102" fmla="*/ 73 w 2965"/>
                  <a:gd name="T103" fmla="*/ 216 h 3744"/>
                  <a:gd name="T104" fmla="*/ 175 w 2965"/>
                  <a:gd name="T105" fmla="*/ 102 h 3744"/>
                  <a:gd name="T106" fmla="*/ 311 w 2965"/>
                  <a:gd name="T107" fmla="*/ 27 h 3744"/>
                  <a:gd name="T108" fmla="*/ 468 w 2965"/>
                  <a:gd name="T109" fmla="*/ 0 h 3744"/>
                  <a:gd name="T110" fmla="*/ 1824 w 2965"/>
                  <a:gd name="T111" fmla="*/ 11 h 3744"/>
                  <a:gd name="T112" fmla="*/ 1968 w 2965"/>
                  <a:gd name="T113" fmla="*/ 72 h 3744"/>
                  <a:gd name="T114" fmla="*/ 2081 w 2965"/>
                  <a:gd name="T115" fmla="*/ 175 h 3744"/>
                  <a:gd name="T116" fmla="*/ 2158 w 2965"/>
                  <a:gd name="T117" fmla="*/ 309 h 3744"/>
                  <a:gd name="T118" fmla="*/ 2185 w 2965"/>
                  <a:gd name="T119" fmla="*/ 467 h 3744"/>
                  <a:gd name="T120" fmla="*/ 1951 w 2965"/>
                  <a:gd name="T121" fmla="*/ 389 h 3744"/>
                  <a:gd name="T122" fmla="*/ 1951 w 2965"/>
                  <a:gd name="T123" fmla="*/ 389 h 3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965" h="3744">
                    <a:moveTo>
                      <a:pt x="2965" y="1560"/>
                    </a:moveTo>
                    <a:lnTo>
                      <a:pt x="2965" y="1793"/>
                    </a:lnTo>
                    <a:lnTo>
                      <a:pt x="2641" y="1793"/>
                    </a:lnTo>
                    <a:lnTo>
                      <a:pt x="2628" y="1845"/>
                    </a:lnTo>
                    <a:lnTo>
                      <a:pt x="2611" y="1893"/>
                    </a:lnTo>
                    <a:lnTo>
                      <a:pt x="2589" y="1940"/>
                    </a:lnTo>
                    <a:lnTo>
                      <a:pt x="2564" y="1985"/>
                    </a:lnTo>
                    <a:lnTo>
                      <a:pt x="2769" y="2189"/>
                    </a:lnTo>
                    <a:lnTo>
                      <a:pt x="2603" y="2354"/>
                    </a:lnTo>
                    <a:lnTo>
                      <a:pt x="2404" y="2155"/>
                    </a:lnTo>
                    <a:lnTo>
                      <a:pt x="2353" y="2187"/>
                    </a:lnTo>
                    <a:lnTo>
                      <a:pt x="2300" y="2213"/>
                    </a:lnTo>
                    <a:lnTo>
                      <a:pt x="2243" y="2235"/>
                    </a:lnTo>
                    <a:lnTo>
                      <a:pt x="2185" y="2250"/>
                    </a:lnTo>
                    <a:lnTo>
                      <a:pt x="2185" y="2496"/>
                    </a:lnTo>
                    <a:lnTo>
                      <a:pt x="1951" y="2496"/>
                    </a:lnTo>
                    <a:lnTo>
                      <a:pt x="1951" y="2250"/>
                    </a:lnTo>
                    <a:lnTo>
                      <a:pt x="1898" y="2237"/>
                    </a:lnTo>
                    <a:lnTo>
                      <a:pt x="1848" y="2219"/>
                    </a:lnTo>
                    <a:lnTo>
                      <a:pt x="1801" y="2197"/>
                    </a:lnTo>
                    <a:lnTo>
                      <a:pt x="1756" y="2171"/>
                    </a:lnTo>
                    <a:lnTo>
                      <a:pt x="1713" y="2142"/>
                    </a:lnTo>
                    <a:lnTo>
                      <a:pt x="1555" y="2300"/>
                    </a:lnTo>
                    <a:lnTo>
                      <a:pt x="1390" y="2134"/>
                    </a:lnTo>
                    <a:lnTo>
                      <a:pt x="1559" y="1965"/>
                    </a:lnTo>
                    <a:lnTo>
                      <a:pt x="1532" y="1911"/>
                    </a:lnTo>
                    <a:lnTo>
                      <a:pt x="1510" y="1854"/>
                    </a:lnTo>
                    <a:lnTo>
                      <a:pt x="1494" y="1793"/>
                    </a:lnTo>
                    <a:lnTo>
                      <a:pt x="1248" y="1793"/>
                    </a:lnTo>
                    <a:lnTo>
                      <a:pt x="1248" y="1560"/>
                    </a:lnTo>
                    <a:lnTo>
                      <a:pt x="1494" y="1560"/>
                    </a:lnTo>
                    <a:lnTo>
                      <a:pt x="1509" y="1501"/>
                    </a:lnTo>
                    <a:lnTo>
                      <a:pt x="1531" y="1444"/>
                    </a:lnTo>
                    <a:lnTo>
                      <a:pt x="1557" y="1390"/>
                    </a:lnTo>
                    <a:lnTo>
                      <a:pt x="1589" y="1340"/>
                    </a:lnTo>
                    <a:lnTo>
                      <a:pt x="1390" y="1141"/>
                    </a:lnTo>
                    <a:lnTo>
                      <a:pt x="1555" y="975"/>
                    </a:lnTo>
                    <a:lnTo>
                      <a:pt x="1759" y="1180"/>
                    </a:lnTo>
                    <a:lnTo>
                      <a:pt x="1804" y="1155"/>
                    </a:lnTo>
                    <a:lnTo>
                      <a:pt x="1850" y="1133"/>
                    </a:lnTo>
                    <a:lnTo>
                      <a:pt x="1899" y="1116"/>
                    </a:lnTo>
                    <a:lnTo>
                      <a:pt x="1951" y="1104"/>
                    </a:lnTo>
                    <a:lnTo>
                      <a:pt x="1951" y="779"/>
                    </a:lnTo>
                    <a:lnTo>
                      <a:pt x="2184" y="779"/>
                    </a:lnTo>
                    <a:lnTo>
                      <a:pt x="2184" y="1104"/>
                    </a:lnTo>
                    <a:lnTo>
                      <a:pt x="2244" y="1118"/>
                    </a:lnTo>
                    <a:lnTo>
                      <a:pt x="2301" y="1140"/>
                    </a:lnTo>
                    <a:lnTo>
                      <a:pt x="2356" y="1167"/>
                    </a:lnTo>
                    <a:lnTo>
                      <a:pt x="2603" y="920"/>
                    </a:lnTo>
                    <a:lnTo>
                      <a:pt x="2769" y="1085"/>
                    </a:lnTo>
                    <a:lnTo>
                      <a:pt x="2532" y="1322"/>
                    </a:lnTo>
                    <a:lnTo>
                      <a:pt x="2562" y="1365"/>
                    </a:lnTo>
                    <a:lnTo>
                      <a:pt x="2588" y="1410"/>
                    </a:lnTo>
                    <a:lnTo>
                      <a:pt x="2610" y="1458"/>
                    </a:lnTo>
                    <a:lnTo>
                      <a:pt x="2628" y="1508"/>
                    </a:lnTo>
                    <a:lnTo>
                      <a:pt x="2640" y="1560"/>
                    </a:lnTo>
                    <a:lnTo>
                      <a:pt x="2965" y="1560"/>
                    </a:lnTo>
                    <a:lnTo>
                      <a:pt x="2965" y="1560"/>
                    </a:lnTo>
                    <a:close/>
                    <a:moveTo>
                      <a:pt x="2068" y="1404"/>
                    </a:moveTo>
                    <a:lnTo>
                      <a:pt x="2023" y="1407"/>
                    </a:lnTo>
                    <a:lnTo>
                      <a:pt x="1981" y="1418"/>
                    </a:lnTo>
                    <a:lnTo>
                      <a:pt x="1941" y="1434"/>
                    </a:lnTo>
                    <a:lnTo>
                      <a:pt x="1906" y="1456"/>
                    </a:lnTo>
                    <a:lnTo>
                      <a:pt x="1874" y="1484"/>
                    </a:lnTo>
                    <a:lnTo>
                      <a:pt x="1847" y="1516"/>
                    </a:lnTo>
                    <a:lnTo>
                      <a:pt x="1825" y="1551"/>
                    </a:lnTo>
                    <a:lnTo>
                      <a:pt x="1808" y="1591"/>
                    </a:lnTo>
                    <a:lnTo>
                      <a:pt x="1798" y="1633"/>
                    </a:lnTo>
                    <a:lnTo>
                      <a:pt x="1795" y="1676"/>
                    </a:lnTo>
                    <a:lnTo>
                      <a:pt x="1798" y="1720"/>
                    </a:lnTo>
                    <a:lnTo>
                      <a:pt x="1808" y="1763"/>
                    </a:lnTo>
                    <a:lnTo>
                      <a:pt x="1825" y="1802"/>
                    </a:lnTo>
                    <a:lnTo>
                      <a:pt x="1847" y="1838"/>
                    </a:lnTo>
                    <a:lnTo>
                      <a:pt x="1874" y="1870"/>
                    </a:lnTo>
                    <a:lnTo>
                      <a:pt x="1906" y="1897"/>
                    </a:lnTo>
                    <a:lnTo>
                      <a:pt x="1941" y="1920"/>
                    </a:lnTo>
                    <a:lnTo>
                      <a:pt x="1981" y="1936"/>
                    </a:lnTo>
                    <a:lnTo>
                      <a:pt x="2023" y="1946"/>
                    </a:lnTo>
                    <a:lnTo>
                      <a:pt x="2068" y="1949"/>
                    </a:lnTo>
                    <a:lnTo>
                      <a:pt x="2112" y="1946"/>
                    </a:lnTo>
                    <a:lnTo>
                      <a:pt x="2154" y="1936"/>
                    </a:lnTo>
                    <a:lnTo>
                      <a:pt x="2193" y="1920"/>
                    </a:lnTo>
                    <a:lnTo>
                      <a:pt x="2228" y="1897"/>
                    </a:lnTo>
                    <a:lnTo>
                      <a:pt x="2260" y="1870"/>
                    </a:lnTo>
                    <a:lnTo>
                      <a:pt x="2287" y="1838"/>
                    </a:lnTo>
                    <a:lnTo>
                      <a:pt x="2310" y="1802"/>
                    </a:lnTo>
                    <a:lnTo>
                      <a:pt x="2326" y="1763"/>
                    </a:lnTo>
                    <a:lnTo>
                      <a:pt x="2336" y="1720"/>
                    </a:lnTo>
                    <a:lnTo>
                      <a:pt x="2341" y="1676"/>
                    </a:lnTo>
                    <a:lnTo>
                      <a:pt x="2336" y="1633"/>
                    </a:lnTo>
                    <a:lnTo>
                      <a:pt x="2326" y="1591"/>
                    </a:lnTo>
                    <a:lnTo>
                      <a:pt x="2310" y="1551"/>
                    </a:lnTo>
                    <a:lnTo>
                      <a:pt x="2287" y="1516"/>
                    </a:lnTo>
                    <a:lnTo>
                      <a:pt x="2260" y="1484"/>
                    </a:lnTo>
                    <a:lnTo>
                      <a:pt x="2228" y="1456"/>
                    </a:lnTo>
                    <a:lnTo>
                      <a:pt x="2193" y="1434"/>
                    </a:lnTo>
                    <a:lnTo>
                      <a:pt x="2154" y="1418"/>
                    </a:lnTo>
                    <a:lnTo>
                      <a:pt x="2112" y="1407"/>
                    </a:lnTo>
                    <a:lnTo>
                      <a:pt x="2068" y="1404"/>
                    </a:lnTo>
                    <a:close/>
                    <a:moveTo>
                      <a:pt x="937" y="2418"/>
                    </a:moveTo>
                    <a:lnTo>
                      <a:pt x="468" y="2418"/>
                    </a:lnTo>
                    <a:lnTo>
                      <a:pt x="468" y="2184"/>
                    </a:lnTo>
                    <a:lnTo>
                      <a:pt x="937" y="2184"/>
                    </a:lnTo>
                    <a:lnTo>
                      <a:pt x="937" y="2418"/>
                    </a:lnTo>
                    <a:close/>
                    <a:moveTo>
                      <a:pt x="468" y="779"/>
                    </a:moveTo>
                    <a:lnTo>
                      <a:pt x="937" y="779"/>
                    </a:lnTo>
                    <a:lnTo>
                      <a:pt x="937" y="1014"/>
                    </a:lnTo>
                    <a:lnTo>
                      <a:pt x="468" y="1014"/>
                    </a:lnTo>
                    <a:lnTo>
                      <a:pt x="468" y="779"/>
                    </a:lnTo>
                    <a:close/>
                    <a:moveTo>
                      <a:pt x="937" y="1716"/>
                    </a:moveTo>
                    <a:lnTo>
                      <a:pt x="468" y="1716"/>
                    </a:lnTo>
                    <a:lnTo>
                      <a:pt x="468" y="1481"/>
                    </a:lnTo>
                    <a:lnTo>
                      <a:pt x="937" y="1481"/>
                    </a:lnTo>
                    <a:lnTo>
                      <a:pt x="937" y="1716"/>
                    </a:lnTo>
                    <a:close/>
                    <a:moveTo>
                      <a:pt x="1951" y="389"/>
                    </a:moveTo>
                    <a:lnTo>
                      <a:pt x="234" y="389"/>
                    </a:lnTo>
                    <a:lnTo>
                      <a:pt x="234" y="2886"/>
                    </a:lnTo>
                    <a:lnTo>
                      <a:pt x="1951" y="2886"/>
                    </a:lnTo>
                    <a:lnTo>
                      <a:pt x="1951" y="2730"/>
                    </a:lnTo>
                    <a:lnTo>
                      <a:pt x="2185" y="2730"/>
                    </a:lnTo>
                    <a:lnTo>
                      <a:pt x="2185" y="3276"/>
                    </a:lnTo>
                    <a:lnTo>
                      <a:pt x="2182" y="3331"/>
                    </a:lnTo>
                    <a:lnTo>
                      <a:pt x="2173" y="3383"/>
                    </a:lnTo>
                    <a:lnTo>
                      <a:pt x="2158" y="3433"/>
                    </a:lnTo>
                    <a:lnTo>
                      <a:pt x="2137" y="3482"/>
                    </a:lnTo>
                    <a:lnTo>
                      <a:pt x="2111" y="3527"/>
                    </a:lnTo>
                    <a:lnTo>
                      <a:pt x="2081" y="3569"/>
                    </a:lnTo>
                    <a:lnTo>
                      <a:pt x="2047" y="3608"/>
                    </a:lnTo>
                    <a:lnTo>
                      <a:pt x="2009" y="3642"/>
                    </a:lnTo>
                    <a:lnTo>
                      <a:pt x="1968" y="3671"/>
                    </a:lnTo>
                    <a:lnTo>
                      <a:pt x="1922" y="3696"/>
                    </a:lnTo>
                    <a:lnTo>
                      <a:pt x="1874" y="3717"/>
                    </a:lnTo>
                    <a:lnTo>
                      <a:pt x="1824" y="3732"/>
                    </a:lnTo>
                    <a:lnTo>
                      <a:pt x="1771" y="3741"/>
                    </a:lnTo>
                    <a:lnTo>
                      <a:pt x="1716" y="3744"/>
                    </a:lnTo>
                    <a:lnTo>
                      <a:pt x="468" y="3744"/>
                    </a:lnTo>
                    <a:lnTo>
                      <a:pt x="413" y="3741"/>
                    </a:lnTo>
                    <a:lnTo>
                      <a:pt x="361" y="3732"/>
                    </a:lnTo>
                    <a:lnTo>
                      <a:pt x="311" y="3717"/>
                    </a:lnTo>
                    <a:lnTo>
                      <a:pt x="263" y="3696"/>
                    </a:lnTo>
                    <a:lnTo>
                      <a:pt x="217" y="3671"/>
                    </a:lnTo>
                    <a:lnTo>
                      <a:pt x="175" y="3642"/>
                    </a:lnTo>
                    <a:lnTo>
                      <a:pt x="138" y="3608"/>
                    </a:lnTo>
                    <a:lnTo>
                      <a:pt x="102" y="3569"/>
                    </a:lnTo>
                    <a:lnTo>
                      <a:pt x="73" y="3527"/>
                    </a:lnTo>
                    <a:lnTo>
                      <a:pt x="48" y="3482"/>
                    </a:lnTo>
                    <a:lnTo>
                      <a:pt x="27" y="3433"/>
                    </a:lnTo>
                    <a:lnTo>
                      <a:pt x="12" y="3383"/>
                    </a:lnTo>
                    <a:lnTo>
                      <a:pt x="3" y="3331"/>
                    </a:lnTo>
                    <a:lnTo>
                      <a:pt x="0" y="3276"/>
                    </a:lnTo>
                    <a:lnTo>
                      <a:pt x="0" y="467"/>
                    </a:lnTo>
                    <a:lnTo>
                      <a:pt x="3" y="413"/>
                    </a:lnTo>
                    <a:lnTo>
                      <a:pt x="12" y="360"/>
                    </a:lnTo>
                    <a:lnTo>
                      <a:pt x="27" y="309"/>
                    </a:lnTo>
                    <a:lnTo>
                      <a:pt x="48" y="261"/>
                    </a:lnTo>
                    <a:lnTo>
                      <a:pt x="73" y="216"/>
                    </a:lnTo>
                    <a:lnTo>
                      <a:pt x="102" y="175"/>
                    </a:lnTo>
                    <a:lnTo>
                      <a:pt x="138" y="136"/>
                    </a:lnTo>
                    <a:lnTo>
                      <a:pt x="175" y="102"/>
                    </a:lnTo>
                    <a:lnTo>
                      <a:pt x="217" y="72"/>
                    </a:lnTo>
                    <a:lnTo>
                      <a:pt x="263" y="46"/>
                    </a:lnTo>
                    <a:lnTo>
                      <a:pt x="311" y="27"/>
                    </a:lnTo>
                    <a:lnTo>
                      <a:pt x="361" y="11"/>
                    </a:lnTo>
                    <a:lnTo>
                      <a:pt x="413" y="2"/>
                    </a:lnTo>
                    <a:lnTo>
                      <a:pt x="468" y="0"/>
                    </a:lnTo>
                    <a:lnTo>
                      <a:pt x="1716" y="0"/>
                    </a:lnTo>
                    <a:lnTo>
                      <a:pt x="1771" y="2"/>
                    </a:lnTo>
                    <a:lnTo>
                      <a:pt x="1824" y="11"/>
                    </a:lnTo>
                    <a:lnTo>
                      <a:pt x="1874" y="27"/>
                    </a:lnTo>
                    <a:lnTo>
                      <a:pt x="1922" y="46"/>
                    </a:lnTo>
                    <a:lnTo>
                      <a:pt x="1968" y="72"/>
                    </a:lnTo>
                    <a:lnTo>
                      <a:pt x="2009" y="102"/>
                    </a:lnTo>
                    <a:lnTo>
                      <a:pt x="2047" y="136"/>
                    </a:lnTo>
                    <a:lnTo>
                      <a:pt x="2081" y="175"/>
                    </a:lnTo>
                    <a:lnTo>
                      <a:pt x="2111" y="216"/>
                    </a:lnTo>
                    <a:lnTo>
                      <a:pt x="2137" y="261"/>
                    </a:lnTo>
                    <a:lnTo>
                      <a:pt x="2158" y="309"/>
                    </a:lnTo>
                    <a:lnTo>
                      <a:pt x="2173" y="360"/>
                    </a:lnTo>
                    <a:lnTo>
                      <a:pt x="2182" y="413"/>
                    </a:lnTo>
                    <a:lnTo>
                      <a:pt x="2185" y="467"/>
                    </a:lnTo>
                    <a:lnTo>
                      <a:pt x="2185" y="545"/>
                    </a:lnTo>
                    <a:lnTo>
                      <a:pt x="1951" y="545"/>
                    </a:lnTo>
                    <a:lnTo>
                      <a:pt x="1951" y="389"/>
                    </a:lnTo>
                    <a:lnTo>
                      <a:pt x="1951" y="389"/>
                    </a:lnTo>
                    <a:close/>
                    <a:moveTo>
                      <a:pt x="1951" y="389"/>
                    </a:moveTo>
                    <a:lnTo>
                      <a:pt x="1951" y="389"/>
                    </a:lnTo>
                    <a:close/>
                  </a:path>
                </a:pathLst>
              </a:custGeom>
              <a:solidFill>
                <a:srgbClr val="5957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21" name="Freeform 59">
                <a:extLst>
                  <a:ext uri="{FF2B5EF4-FFF2-40B4-BE49-F238E27FC236}">
                    <a16:creationId xmlns:a16="http://schemas.microsoft.com/office/drawing/2014/main" id="{D1313CD7-DFAB-28D9-314C-75E7A8C6D65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809874" y="4910425"/>
                <a:ext cx="327273" cy="255259"/>
              </a:xfrm>
              <a:custGeom>
                <a:avLst/>
                <a:gdLst>
                  <a:gd name="T0" fmla="*/ 3836 w 4078"/>
                  <a:gd name="T1" fmla="*/ 87 h 2629"/>
                  <a:gd name="T2" fmla="*/ 3387 w 4078"/>
                  <a:gd name="T3" fmla="*/ 2 h 2629"/>
                  <a:gd name="T4" fmla="*/ 2993 w 4078"/>
                  <a:gd name="T5" fmla="*/ 125 h 2629"/>
                  <a:gd name="T6" fmla="*/ 2793 w 4078"/>
                  <a:gd name="T7" fmla="*/ 385 h 2629"/>
                  <a:gd name="T8" fmla="*/ 2743 w 4078"/>
                  <a:gd name="T9" fmla="*/ 591 h 2629"/>
                  <a:gd name="T10" fmla="*/ 2748 w 4078"/>
                  <a:gd name="T11" fmla="*/ 940 h 2629"/>
                  <a:gd name="T12" fmla="*/ 2864 w 4078"/>
                  <a:gd name="T13" fmla="*/ 1250 h 2629"/>
                  <a:gd name="T14" fmla="*/ 3168 w 4078"/>
                  <a:gd name="T15" fmla="*/ 1441 h 2629"/>
                  <a:gd name="T16" fmla="*/ 3614 w 4078"/>
                  <a:gd name="T17" fmla="*/ 1466 h 2629"/>
                  <a:gd name="T18" fmla="*/ 3792 w 4078"/>
                  <a:gd name="T19" fmla="*/ 1316 h 2629"/>
                  <a:gd name="T20" fmla="*/ 3731 w 4078"/>
                  <a:gd name="T21" fmla="*/ 1272 h 2629"/>
                  <a:gd name="T22" fmla="*/ 3593 w 4078"/>
                  <a:gd name="T23" fmla="*/ 1283 h 2629"/>
                  <a:gd name="T24" fmla="*/ 3246 w 4078"/>
                  <a:gd name="T25" fmla="*/ 1261 h 2629"/>
                  <a:gd name="T26" fmla="*/ 3010 w 4078"/>
                  <a:gd name="T27" fmla="*/ 1086 h 2629"/>
                  <a:gd name="T28" fmla="*/ 2952 w 4078"/>
                  <a:gd name="T29" fmla="*/ 828 h 2629"/>
                  <a:gd name="T30" fmla="*/ 2966 w 4078"/>
                  <a:gd name="T31" fmla="*/ 552 h 2629"/>
                  <a:gd name="T32" fmla="*/ 3015 w 4078"/>
                  <a:gd name="T33" fmla="*/ 411 h 2629"/>
                  <a:gd name="T34" fmla="*/ 3074 w 4078"/>
                  <a:gd name="T35" fmla="*/ 326 h 2629"/>
                  <a:gd name="T36" fmla="*/ 3329 w 4078"/>
                  <a:gd name="T37" fmla="*/ 197 h 2629"/>
                  <a:gd name="T38" fmla="*/ 3707 w 4078"/>
                  <a:gd name="T39" fmla="*/ 238 h 2629"/>
                  <a:gd name="T40" fmla="*/ 3860 w 4078"/>
                  <a:gd name="T41" fmla="*/ 489 h 2629"/>
                  <a:gd name="T42" fmla="*/ 3840 w 4078"/>
                  <a:gd name="T43" fmla="*/ 834 h 2629"/>
                  <a:gd name="T44" fmla="*/ 3723 w 4078"/>
                  <a:gd name="T45" fmla="*/ 940 h 2629"/>
                  <a:gd name="T46" fmla="*/ 3715 w 4078"/>
                  <a:gd name="T47" fmla="*/ 387 h 2629"/>
                  <a:gd name="T48" fmla="*/ 3558 w 4078"/>
                  <a:gd name="T49" fmla="*/ 330 h 2629"/>
                  <a:gd name="T50" fmla="*/ 3286 w 4078"/>
                  <a:gd name="T51" fmla="*/ 366 h 2629"/>
                  <a:gd name="T52" fmla="*/ 3120 w 4078"/>
                  <a:gd name="T53" fmla="*/ 581 h 2629"/>
                  <a:gd name="T54" fmla="*/ 3106 w 4078"/>
                  <a:gd name="T55" fmla="*/ 924 h 2629"/>
                  <a:gd name="T56" fmla="*/ 3226 w 4078"/>
                  <a:gd name="T57" fmla="*/ 1112 h 2629"/>
                  <a:gd name="T58" fmla="*/ 3422 w 4078"/>
                  <a:gd name="T59" fmla="*/ 1100 h 2629"/>
                  <a:gd name="T60" fmla="*/ 3536 w 4078"/>
                  <a:gd name="T61" fmla="*/ 1115 h 2629"/>
                  <a:gd name="T62" fmla="*/ 3720 w 4078"/>
                  <a:gd name="T63" fmla="*/ 1126 h 2629"/>
                  <a:gd name="T64" fmla="*/ 3797 w 4078"/>
                  <a:gd name="T65" fmla="*/ 1113 h 2629"/>
                  <a:gd name="T66" fmla="*/ 4012 w 4078"/>
                  <a:gd name="T67" fmla="*/ 943 h 2629"/>
                  <a:gd name="T68" fmla="*/ 4076 w 4078"/>
                  <a:gd name="T69" fmla="*/ 534 h 2629"/>
                  <a:gd name="T70" fmla="*/ 3422 w 4078"/>
                  <a:gd name="T71" fmla="*/ 938 h 2629"/>
                  <a:gd name="T72" fmla="*/ 3334 w 4078"/>
                  <a:gd name="T73" fmla="*/ 873 h 2629"/>
                  <a:gd name="T74" fmla="*/ 3349 w 4078"/>
                  <a:gd name="T75" fmla="*/ 606 h 2629"/>
                  <a:gd name="T76" fmla="*/ 3421 w 4078"/>
                  <a:gd name="T77" fmla="*/ 523 h 2629"/>
                  <a:gd name="T78" fmla="*/ 3582 w 4078"/>
                  <a:gd name="T79" fmla="*/ 1621 h 2629"/>
                  <a:gd name="T80" fmla="*/ 1899 w 4078"/>
                  <a:gd name="T81" fmla="*/ 1774 h 2629"/>
                  <a:gd name="T82" fmla="*/ 2590 w 4078"/>
                  <a:gd name="T83" fmla="*/ 905 h 2629"/>
                  <a:gd name="T84" fmla="*/ 2652 w 4078"/>
                  <a:gd name="T85" fmla="*/ 326 h 2629"/>
                  <a:gd name="T86" fmla="*/ 1903 w 4078"/>
                  <a:gd name="T87" fmla="*/ 326 h 2629"/>
                  <a:gd name="T88" fmla="*/ 3 w 4078"/>
                  <a:gd name="T89" fmla="*/ 2442 h 2629"/>
                  <a:gd name="T90" fmla="*/ 158 w 4078"/>
                  <a:gd name="T91" fmla="*/ 2618 h 2629"/>
                  <a:gd name="T92" fmla="*/ 368 w 4078"/>
                  <a:gd name="T93" fmla="*/ 2629 h 2629"/>
                  <a:gd name="T94" fmla="*/ 869 w 4078"/>
                  <a:gd name="T95" fmla="*/ 2629 h 2629"/>
                  <a:gd name="T96" fmla="*/ 1591 w 4078"/>
                  <a:gd name="T97" fmla="*/ 2629 h 2629"/>
                  <a:gd name="T98" fmla="*/ 2389 w 4078"/>
                  <a:gd name="T99" fmla="*/ 2629 h 2629"/>
                  <a:gd name="T100" fmla="*/ 3118 w 4078"/>
                  <a:gd name="T101" fmla="*/ 2629 h 2629"/>
                  <a:gd name="T102" fmla="*/ 3635 w 4078"/>
                  <a:gd name="T103" fmla="*/ 2629 h 2629"/>
                  <a:gd name="T104" fmla="*/ 3797 w 4078"/>
                  <a:gd name="T105" fmla="*/ 2624 h 2629"/>
                  <a:gd name="T106" fmla="*/ 3797 w 4078"/>
                  <a:gd name="T107" fmla="*/ 2367 h 2629"/>
                  <a:gd name="T108" fmla="*/ 3798 w 4078"/>
                  <a:gd name="T109" fmla="*/ 1848 h 2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078" h="2629">
                    <a:moveTo>
                      <a:pt x="4025" y="302"/>
                    </a:moveTo>
                    <a:lnTo>
                      <a:pt x="4001" y="257"/>
                    </a:lnTo>
                    <a:lnTo>
                      <a:pt x="3975" y="216"/>
                    </a:lnTo>
                    <a:lnTo>
                      <a:pt x="3947" y="179"/>
                    </a:lnTo>
                    <a:lnTo>
                      <a:pt x="3916" y="146"/>
                    </a:lnTo>
                    <a:lnTo>
                      <a:pt x="3881" y="118"/>
                    </a:lnTo>
                    <a:lnTo>
                      <a:pt x="3836" y="87"/>
                    </a:lnTo>
                    <a:lnTo>
                      <a:pt x="3788" y="61"/>
                    </a:lnTo>
                    <a:lnTo>
                      <a:pt x="3736" y="41"/>
                    </a:lnTo>
                    <a:lnTo>
                      <a:pt x="3682" y="25"/>
                    </a:lnTo>
                    <a:lnTo>
                      <a:pt x="3608" y="11"/>
                    </a:lnTo>
                    <a:lnTo>
                      <a:pt x="3534" y="2"/>
                    </a:lnTo>
                    <a:lnTo>
                      <a:pt x="3458" y="0"/>
                    </a:lnTo>
                    <a:lnTo>
                      <a:pt x="3387" y="2"/>
                    </a:lnTo>
                    <a:lnTo>
                      <a:pt x="3318" y="9"/>
                    </a:lnTo>
                    <a:lnTo>
                      <a:pt x="3250" y="20"/>
                    </a:lnTo>
                    <a:lnTo>
                      <a:pt x="3184" y="36"/>
                    </a:lnTo>
                    <a:lnTo>
                      <a:pt x="3132" y="52"/>
                    </a:lnTo>
                    <a:lnTo>
                      <a:pt x="3084" y="72"/>
                    </a:lnTo>
                    <a:lnTo>
                      <a:pt x="3038" y="97"/>
                    </a:lnTo>
                    <a:lnTo>
                      <a:pt x="2993" y="125"/>
                    </a:lnTo>
                    <a:lnTo>
                      <a:pt x="2952" y="158"/>
                    </a:lnTo>
                    <a:lnTo>
                      <a:pt x="2914" y="194"/>
                    </a:lnTo>
                    <a:lnTo>
                      <a:pt x="2880" y="233"/>
                    </a:lnTo>
                    <a:lnTo>
                      <a:pt x="2848" y="278"/>
                    </a:lnTo>
                    <a:lnTo>
                      <a:pt x="2821" y="326"/>
                    </a:lnTo>
                    <a:lnTo>
                      <a:pt x="2806" y="355"/>
                    </a:lnTo>
                    <a:lnTo>
                      <a:pt x="2793" y="385"/>
                    </a:lnTo>
                    <a:lnTo>
                      <a:pt x="2781" y="417"/>
                    </a:lnTo>
                    <a:lnTo>
                      <a:pt x="2770" y="451"/>
                    </a:lnTo>
                    <a:lnTo>
                      <a:pt x="2767" y="458"/>
                    </a:lnTo>
                    <a:lnTo>
                      <a:pt x="2766" y="464"/>
                    </a:lnTo>
                    <a:lnTo>
                      <a:pt x="2759" y="494"/>
                    </a:lnTo>
                    <a:lnTo>
                      <a:pt x="2752" y="526"/>
                    </a:lnTo>
                    <a:lnTo>
                      <a:pt x="2743" y="591"/>
                    </a:lnTo>
                    <a:lnTo>
                      <a:pt x="2736" y="662"/>
                    </a:lnTo>
                    <a:lnTo>
                      <a:pt x="2734" y="736"/>
                    </a:lnTo>
                    <a:lnTo>
                      <a:pt x="2734" y="788"/>
                    </a:lnTo>
                    <a:lnTo>
                      <a:pt x="2736" y="824"/>
                    </a:lnTo>
                    <a:lnTo>
                      <a:pt x="2739" y="859"/>
                    </a:lnTo>
                    <a:lnTo>
                      <a:pt x="2740" y="873"/>
                    </a:lnTo>
                    <a:lnTo>
                      <a:pt x="2748" y="940"/>
                    </a:lnTo>
                    <a:lnTo>
                      <a:pt x="2759" y="1002"/>
                    </a:lnTo>
                    <a:lnTo>
                      <a:pt x="2760" y="1009"/>
                    </a:lnTo>
                    <a:lnTo>
                      <a:pt x="2771" y="1056"/>
                    </a:lnTo>
                    <a:lnTo>
                      <a:pt x="2786" y="1100"/>
                    </a:lnTo>
                    <a:lnTo>
                      <a:pt x="2808" y="1154"/>
                    </a:lnTo>
                    <a:lnTo>
                      <a:pt x="2834" y="1204"/>
                    </a:lnTo>
                    <a:lnTo>
                      <a:pt x="2864" y="1250"/>
                    </a:lnTo>
                    <a:lnTo>
                      <a:pt x="2898" y="1290"/>
                    </a:lnTo>
                    <a:lnTo>
                      <a:pt x="2934" y="1326"/>
                    </a:lnTo>
                    <a:lnTo>
                      <a:pt x="2974" y="1357"/>
                    </a:lnTo>
                    <a:lnTo>
                      <a:pt x="3018" y="1384"/>
                    </a:lnTo>
                    <a:lnTo>
                      <a:pt x="3065" y="1408"/>
                    </a:lnTo>
                    <a:lnTo>
                      <a:pt x="3115" y="1426"/>
                    </a:lnTo>
                    <a:lnTo>
                      <a:pt x="3168" y="1441"/>
                    </a:lnTo>
                    <a:lnTo>
                      <a:pt x="3240" y="1455"/>
                    </a:lnTo>
                    <a:lnTo>
                      <a:pt x="3317" y="1465"/>
                    </a:lnTo>
                    <a:lnTo>
                      <a:pt x="3397" y="1471"/>
                    </a:lnTo>
                    <a:lnTo>
                      <a:pt x="3482" y="1473"/>
                    </a:lnTo>
                    <a:lnTo>
                      <a:pt x="3525" y="1472"/>
                    </a:lnTo>
                    <a:lnTo>
                      <a:pt x="3570" y="1470"/>
                    </a:lnTo>
                    <a:lnTo>
                      <a:pt x="3614" y="1466"/>
                    </a:lnTo>
                    <a:lnTo>
                      <a:pt x="3659" y="1461"/>
                    </a:lnTo>
                    <a:lnTo>
                      <a:pt x="3699" y="1456"/>
                    </a:lnTo>
                    <a:lnTo>
                      <a:pt x="3736" y="1449"/>
                    </a:lnTo>
                    <a:lnTo>
                      <a:pt x="3768" y="1442"/>
                    </a:lnTo>
                    <a:lnTo>
                      <a:pt x="3793" y="1435"/>
                    </a:lnTo>
                    <a:lnTo>
                      <a:pt x="3793" y="1336"/>
                    </a:lnTo>
                    <a:lnTo>
                      <a:pt x="3792" y="1316"/>
                    </a:lnTo>
                    <a:lnTo>
                      <a:pt x="3790" y="1301"/>
                    </a:lnTo>
                    <a:lnTo>
                      <a:pt x="3787" y="1288"/>
                    </a:lnTo>
                    <a:lnTo>
                      <a:pt x="3782" y="1281"/>
                    </a:lnTo>
                    <a:lnTo>
                      <a:pt x="3773" y="1276"/>
                    </a:lnTo>
                    <a:lnTo>
                      <a:pt x="3762" y="1272"/>
                    </a:lnTo>
                    <a:lnTo>
                      <a:pt x="3746" y="1272"/>
                    </a:lnTo>
                    <a:lnTo>
                      <a:pt x="3731" y="1272"/>
                    </a:lnTo>
                    <a:lnTo>
                      <a:pt x="3712" y="1274"/>
                    </a:lnTo>
                    <a:lnTo>
                      <a:pt x="3687" y="1276"/>
                    </a:lnTo>
                    <a:lnTo>
                      <a:pt x="3659" y="1279"/>
                    </a:lnTo>
                    <a:lnTo>
                      <a:pt x="3639" y="1281"/>
                    </a:lnTo>
                    <a:lnTo>
                      <a:pt x="3618" y="1282"/>
                    </a:lnTo>
                    <a:lnTo>
                      <a:pt x="3616" y="1282"/>
                    </a:lnTo>
                    <a:lnTo>
                      <a:pt x="3593" y="1283"/>
                    </a:lnTo>
                    <a:lnTo>
                      <a:pt x="3570" y="1285"/>
                    </a:lnTo>
                    <a:lnTo>
                      <a:pt x="3532" y="1286"/>
                    </a:lnTo>
                    <a:lnTo>
                      <a:pt x="3493" y="1286"/>
                    </a:lnTo>
                    <a:lnTo>
                      <a:pt x="3423" y="1285"/>
                    </a:lnTo>
                    <a:lnTo>
                      <a:pt x="3359" y="1280"/>
                    </a:lnTo>
                    <a:lnTo>
                      <a:pt x="3299" y="1272"/>
                    </a:lnTo>
                    <a:lnTo>
                      <a:pt x="3246" y="1261"/>
                    </a:lnTo>
                    <a:lnTo>
                      <a:pt x="3196" y="1247"/>
                    </a:lnTo>
                    <a:lnTo>
                      <a:pt x="3152" y="1228"/>
                    </a:lnTo>
                    <a:lnTo>
                      <a:pt x="3112" y="1204"/>
                    </a:lnTo>
                    <a:lnTo>
                      <a:pt x="3076" y="1175"/>
                    </a:lnTo>
                    <a:lnTo>
                      <a:pt x="3051" y="1149"/>
                    </a:lnTo>
                    <a:lnTo>
                      <a:pt x="3030" y="1120"/>
                    </a:lnTo>
                    <a:lnTo>
                      <a:pt x="3010" y="1086"/>
                    </a:lnTo>
                    <a:lnTo>
                      <a:pt x="2994" y="1048"/>
                    </a:lnTo>
                    <a:lnTo>
                      <a:pt x="2979" y="1008"/>
                    </a:lnTo>
                    <a:lnTo>
                      <a:pt x="2969" y="964"/>
                    </a:lnTo>
                    <a:lnTo>
                      <a:pt x="2961" y="917"/>
                    </a:lnTo>
                    <a:lnTo>
                      <a:pt x="2957" y="884"/>
                    </a:lnTo>
                    <a:lnTo>
                      <a:pt x="2953" y="849"/>
                    </a:lnTo>
                    <a:lnTo>
                      <a:pt x="2952" y="828"/>
                    </a:lnTo>
                    <a:lnTo>
                      <a:pt x="2950" y="799"/>
                    </a:lnTo>
                    <a:lnTo>
                      <a:pt x="2948" y="736"/>
                    </a:lnTo>
                    <a:lnTo>
                      <a:pt x="2950" y="701"/>
                    </a:lnTo>
                    <a:lnTo>
                      <a:pt x="2951" y="668"/>
                    </a:lnTo>
                    <a:lnTo>
                      <a:pt x="2957" y="609"/>
                    </a:lnTo>
                    <a:lnTo>
                      <a:pt x="2961" y="580"/>
                    </a:lnTo>
                    <a:lnTo>
                      <a:pt x="2966" y="552"/>
                    </a:lnTo>
                    <a:lnTo>
                      <a:pt x="2971" y="531"/>
                    </a:lnTo>
                    <a:lnTo>
                      <a:pt x="2977" y="509"/>
                    </a:lnTo>
                    <a:lnTo>
                      <a:pt x="2983" y="487"/>
                    </a:lnTo>
                    <a:lnTo>
                      <a:pt x="2992" y="464"/>
                    </a:lnTo>
                    <a:lnTo>
                      <a:pt x="3002" y="441"/>
                    </a:lnTo>
                    <a:lnTo>
                      <a:pt x="3012" y="420"/>
                    </a:lnTo>
                    <a:lnTo>
                      <a:pt x="3015" y="411"/>
                    </a:lnTo>
                    <a:lnTo>
                      <a:pt x="3020" y="403"/>
                    </a:lnTo>
                    <a:lnTo>
                      <a:pt x="3035" y="379"/>
                    </a:lnTo>
                    <a:lnTo>
                      <a:pt x="3040" y="370"/>
                    </a:lnTo>
                    <a:lnTo>
                      <a:pt x="3046" y="361"/>
                    </a:lnTo>
                    <a:lnTo>
                      <a:pt x="3060" y="343"/>
                    </a:lnTo>
                    <a:lnTo>
                      <a:pt x="3067" y="334"/>
                    </a:lnTo>
                    <a:lnTo>
                      <a:pt x="3074" y="326"/>
                    </a:lnTo>
                    <a:lnTo>
                      <a:pt x="3089" y="310"/>
                    </a:lnTo>
                    <a:lnTo>
                      <a:pt x="3103" y="295"/>
                    </a:lnTo>
                    <a:lnTo>
                      <a:pt x="3141" y="267"/>
                    </a:lnTo>
                    <a:lnTo>
                      <a:pt x="3180" y="243"/>
                    </a:lnTo>
                    <a:lnTo>
                      <a:pt x="3222" y="225"/>
                    </a:lnTo>
                    <a:lnTo>
                      <a:pt x="3267" y="211"/>
                    </a:lnTo>
                    <a:lnTo>
                      <a:pt x="3329" y="197"/>
                    </a:lnTo>
                    <a:lnTo>
                      <a:pt x="3394" y="190"/>
                    </a:lnTo>
                    <a:lnTo>
                      <a:pt x="3461" y="187"/>
                    </a:lnTo>
                    <a:lnTo>
                      <a:pt x="3520" y="189"/>
                    </a:lnTo>
                    <a:lnTo>
                      <a:pt x="3573" y="195"/>
                    </a:lnTo>
                    <a:lnTo>
                      <a:pt x="3623" y="206"/>
                    </a:lnTo>
                    <a:lnTo>
                      <a:pt x="3668" y="220"/>
                    </a:lnTo>
                    <a:lnTo>
                      <a:pt x="3707" y="238"/>
                    </a:lnTo>
                    <a:lnTo>
                      <a:pt x="3742" y="261"/>
                    </a:lnTo>
                    <a:lnTo>
                      <a:pt x="3772" y="288"/>
                    </a:lnTo>
                    <a:lnTo>
                      <a:pt x="3798" y="319"/>
                    </a:lnTo>
                    <a:lnTo>
                      <a:pt x="3819" y="355"/>
                    </a:lnTo>
                    <a:lnTo>
                      <a:pt x="3836" y="395"/>
                    </a:lnTo>
                    <a:lnTo>
                      <a:pt x="3850" y="439"/>
                    </a:lnTo>
                    <a:lnTo>
                      <a:pt x="3860" y="489"/>
                    </a:lnTo>
                    <a:lnTo>
                      <a:pt x="3866" y="544"/>
                    </a:lnTo>
                    <a:lnTo>
                      <a:pt x="3867" y="603"/>
                    </a:lnTo>
                    <a:lnTo>
                      <a:pt x="3866" y="660"/>
                    </a:lnTo>
                    <a:lnTo>
                      <a:pt x="3864" y="712"/>
                    </a:lnTo>
                    <a:lnTo>
                      <a:pt x="3857" y="758"/>
                    </a:lnTo>
                    <a:lnTo>
                      <a:pt x="3850" y="799"/>
                    </a:lnTo>
                    <a:lnTo>
                      <a:pt x="3840" y="834"/>
                    </a:lnTo>
                    <a:lnTo>
                      <a:pt x="3828" y="864"/>
                    </a:lnTo>
                    <a:lnTo>
                      <a:pt x="3814" y="886"/>
                    </a:lnTo>
                    <a:lnTo>
                      <a:pt x="3798" y="905"/>
                    </a:lnTo>
                    <a:lnTo>
                      <a:pt x="3775" y="921"/>
                    </a:lnTo>
                    <a:lnTo>
                      <a:pt x="3749" y="933"/>
                    </a:lnTo>
                    <a:lnTo>
                      <a:pt x="3748" y="933"/>
                    </a:lnTo>
                    <a:lnTo>
                      <a:pt x="3723" y="940"/>
                    </a:lnTo>
                    <a:lnTo>
                      <a:pt x="3720" y="941"/>
                    </a:lnTo>
                    <a:lnTo>
                      <a:pt x="3717" y="941"/>
                    </a:lnTo>
                    <a:lnTo>
                      <a:pt x="3702" y="943"/>
                    </a:lnTo>
                    <a:lnTo>
                      <a:pt x="3687" y="943"/>
                    </a:lnTo>
                    <a:lnTo>
                      <a:pt x="3718" y="427"/>
                    </a:lnTo>
                    <a:lnTo>
                      <a:pt x="3718" y="405"/>
                    </a:lnTo>
                    <a:lnTo>
                      <a:pt x="3715" y="387"/>
                    </a:lnTo>
                    <a:lnTo>
                      <a:pt x="3707" y="374"/>
                    </a:lnTo>
                    <a:lnTo>
                      <a:pt x="3696" y="362"/>
                    </a:lnTo>
                    <a:lnTo>
                      <a:pt x="3681" y="355"/>
                    </a:lnTo>
                    <a:lnTo>
                      <a:pt x="3666" y="349"/>
                    </a:lnTo>
                    <a:lnTo>
                      <a:pt x="3637" y="341"/>
                    </a:lnTo>
                    <a:lnTo>
                      <a:pt x="3597" y="335"/>
                    </a:lnTo>
                    <a:lnTo>
                      <a:pt x="3558" y="330"/>
                    </a:lnTo>
                    <a:lnTo>
                      <a:pt x="3520" y="328"/>
                    </a:lnTo>
                    <a:lnTo>
                      <a:pt x="3480" y="328"/>
                    </a:lnTo>
                    <a:lnTo>
                      <a:pt x="3434" y="329"/>
                    </a:lnTo>
                    <a:lnTo>
                      <a:pt x="3392" y="334"/>
                    </a:lnTo>
                    <a:lnTo>
                      <a:pt x="3353" y="341"/>
                    </a:lnTo>
                    <a:lnTo>
                      <a:pt x="3318" y="353"/>
                    </a:lnTo>
                    <a:lnTo>
                      <a:pt x="3286" y="366"/>
                    </a:lnTo>
                    <a:lnTo>
                      <a:pt x="3250" y="387"/>
                    </a:lnTo>
                    <a:lnTo>
                      <a:pt x="3219" y="412"/>
                    </a:lnTo>
                    <a:lnTo>
                      <a:pt x="3191" y="439"/>
                    </a:lnTo>
                    <a:lnTo>
                      <a:pt x="3168" y="470"/>
                    </a:lnTo>
                    <a:lnTo>
                      <a:pt x="3148" y="505"/>
                    </a:lnTo>
                    <a:lnTo>
                      <a:pt x="3132" y="541"/>
                    </a:lnTo>
                    <a:lnTo>
                      <a:pt x="3120" y="581"/>
                    </a:lnTo>
                    <a:lnTo>
                      <a:pt x="3111" y="623"/>
                    </a:lnTo>
                    <a:lnTo>
                      <a:pt x="3102" y="681"/>
                    </a:lnTo>
                    <a:lnTo>
                      <a:pt x="3097" y="741"/>
                    </a:lnTo>
                    <a:lnTo>
                      <a:pt x="3096" y="802"/>
                    </a:lnTo>
                    <a:lnTo>
                      <a:pt x="3097" y="847"/>
                    </a:lnTo>
                    <a:lnTo>
                      <a:pt x="3100" y="886"/>
                    </a:lnTo>
                    <a:lnTo>
                      <a:pt x="3106" y="924"/>
                    </a:lnTo>
                    <a:lnTo>
                      <a:pt x="3113" y="956"/>
                    </a:lnTo>
                    <a:lnTo>
                      <a:pt x="3126" y="994"/>
                    </a:lnTo>
                    <a:lnTo>
                      <a:pt x="3142" y="1028"/>
                    </a:lnTo>
                    <a:lnTo>
                      <a:pt x="3159" y="1056"/>
                    </a:lnTo>
                    <a:lnTo>
                      <a:pt x="3179" y="1080"/>
                    </a:lnTo>
                    <a:lnTo>
                      <a:pt x="3201" y="1099"/>
                    </a:lnTo>
                    <a:lnTo>
                      <a:pt x="3226" y="1112"/>
                    </a:lnTo>
                    <a:lnTo>
                      <a:pt x="3253" y="1121"/>
                    </a:lnTo>
                    <a:lnTo>
                      <a:pt x="3281" y="1127"/>
                    </a:lnTo>
                    <a:lnTo>
                      <a:pt x="3310" y="1128"/>
                    </a:lnTo>
                    <a:lnTo>
                      <a:pt x="3343" y="1127"/>
                    </a:lnTo>
                    <a:lnTo>
                      <a:pt x="3372" y="1121"/>
                    </a:lnTo>
                    <a:lnTo>
                      <a:pt x="3399" y="1112"/>
                    </a:lnTo>
                    <a:lnTo>
                      <a:pt x="3422" y="1100"/>
                    </a:lnTo>
                    <a:lnTo>
                      <a:pt x="3449" y="1080"/>
                    </a:lnTo>
                    <a:lnTo>
                      <a:pt x="3474" y="1058"/>
                    </a:lnTo>
                    <a:lnTo>
                      <a:pt x="3498" y="1033"/>
                    </a:lnTo>
                    <a:lnTo>
                      <a:pt x="3510" y="1066"/>
                    </a:lnTo>
                    <a:lnTo>
                      <a:pt x="3518" y="1086"/>
                    </a:lnTo>
                    <a:lnTo>
                      <a:pt x="3526" y="1102"/>
                    </a:lnTo>
                    <a:lnTo>
                      <a:pt x="3536" y="1115"/>
                    </a:lnTo>
                    <a:lnTo>
                      <a:pt x="3547" y="1122"/>
                    </a:lnTo>
                    <a:lnTo>
                      <a:pt x="3562" y="1127"/>
                    </a:lnTo>
                    <a:lnTo>
                      <a:pt x="3581" y="1128"/>
                    </a:lnTo>
                    <a:lnTo>
                      <a:pt x="3661" y="1128"/>
                    </a:lnTo>
                    <a:lnTo>
                      <a:pt x="3686" y="1128"/>
                    </a:lnTo>
                    <a:lnTo>
                      <a:pt x="3710" y="1127"/>
                    </a:lnTo>
                    <a:lnTo>
                      <a:pt x="3720" y="1126"/>
                    </a:lnTo>
                    <a:lnTo>
                      <a:pt x="3730" y="1125"/>
                    </a:lnTo>
                    <a:lnTo>
                      <a:pt x="3736" y="1125"/>
                    </a:lnTo>
                    <a:lnTo>
                      <a:pt x="3741" y="1123"/>
                    </a:lnTo>
                    <a:lnTo>
                      <a:pt x="3746" y="1122"/>
                    </a:lnTo>
                    <a:lnTo>
                      <a:pt x="3772" y="1118"/>
                    </a:lnTo>
                    <a:lnTo>
                      <a:pt x="3797" y="1113"/>
                    </a:lnTo>
                    <a:lnTo>
                      <a:pt x="3797" y="1113"/>
                    </a:lnTo>
                    <a:lnTo>
                      <a:pt x="3831" y="1102"/>
                    </a:lnTo>
                    <a:lnTo>
                      <a:pt x="3864" y="1090"/>
                    </a:lnTo>
                    <a:lnTo>
                      <a:pt x="3901" y="1068"/>
                    </a:lnTo>
                    <a:lnTo>
                      <a:pt x="3935" y="1043"/>
                    </a:lnTo>
                    <a:lnTo>
                      <a:pt x="3965" y="1014"/>
                    </a:lnTo>
                    <a:lnTo>
                      <a:pt x="3991" y="981"/>
                    </a:lnTo>
                    <a:lnTo>
                      <a:pt x="4012" y="943"/>
                    </a:lnTo>
                    <a:lnTo>
                      <a:pt x="4032" y="904"/>
                    </a:lnTo>
                    <a:lnTo>
                      <a:pt x="4047" y="860"/>
                    </a:lnTo>
                    <a:lnTo>
                      <a:pt x="4058" y="814"/>
                    </a:lnTo>
                    <a:lnTo>
                      <a:pt x="4069" y="748"/>
                    </a:lnTo>
                    <a:lnTo>
                      <a:pt x="4076" y="679"/>
                    </a:lnTo>
                    <a:lnTo>
                      <a:pt x="4078" y="605"/>
                    </a:lnTo>
                    <a:lnTo>
                      <a:pt x="4076" y="534"/>
                    </a:lnTo>
                    <a:lnTo>
                      <a:pt x="4069" y="468"/>
                    </a:lnTo>
                    <a:lnTo>
                      <a:pt x="4059" y="407"/>
                    </a:lnTo>
                    <a:lnTo>
                      <a:pt x="4043" y="353"/>
                    </a:lnTo>
                    <a:lnTo>
                      <a:pt x="4025" y="302"/>
                    </a:lnTo>
                    <a:close/>
                    <a:moveTo>
                      <a:pt x="3458" y="928"/>
                    </a:moveTo>
                    <a:lnTo>
                      <a:pt x="3441" y="935"/>
                    </a:lnTo>
                    <a:lnTo>
                      <a:pt x="3422" y="938"/>
                    </a:lnTo>
                    <a:lnTo>
                      <a:pt x="3401" y="940"/>
                    </a:lnTo>
                    <a:lnTo>
                      <a:pt x="3382" y="937"/>
                    </a:lnTo>
                    <a:lnTo>
                      <a:pt x="3368" y="932"/>
                    </a:lnTo>
                    <a:lnTo>
                      <a:pt x="3355" y="924"/>
                    </a:lnTo>
                    <a:lnTo>
                      <a:pt x="3345" y="912"/>
                    </a:lnTo>
                    <a:lnTo>
                      <a:pt x="3339" y="896"/>
                    </a:lnTo>
                    <a:lnTo>
                      <a:pt x="3334" y="873"/>
                    </a:lnTo>
                    <a:lnTo>
                      <a:pt x="3332" y="844"/>
                    </a:lnTo>
                    <a:lnTo>
                      <a:pt x="3330" y="809"/>
                    </a:lnTo>
                    <a:lnTo>
                      <a:pt x="3333" y="705"/>
                    </a:lnTo>
                    <a:lnTo>
                      <a:pt x="3338" y="657"/>
                    </a:lnTo>
                    <a:lnTo>
                      <a:pt x="3345" y="613"/>
                    </a:lnTo>
                    <a:lnTo>
                      <a:pt x="3348" y="609"/>
                    </a:lnTo>
                    <a:lnTo>
                      <a:pt x="3349" y="606"/>
                    </a:lnTo>
                    <a:lnTo>
                      <a:pt x="3354" y="590"/>
                    </a:lnTo>
                    <a:lnTo>
                      <a:pt x="3360" y="573"/>
                    </a:lnTo>
                    <a:lnTo>
                      <a:pt x="3369" y="560"/>
                    </a:lnTo>
                    <a:lnTo>
                      <a:pt x="3377" y="547"/>
                    </a:lnTo>
                    <a:lnTo>
                      <a:pt x="3390" y="535"/>
                    </a:lnTo>
                    <a:lnTo>
                      <a:pt x="3405" y="528"/>
                    </a:lnTo>
                    <a:lnTo>
                      <a:pt x="3421" y="523"/>
                    </a:lnTo>
                    <a:lnTo>
                      <a:pt x="3439" y="521"/>
                    </a:lnTo>
                    <a:lnTo>
                      <a:pt x="3461" y="521"/>
                    </a:lnTo>
                    <a:lnTo>
                      <a:pt x="3482" y="523"/>
                    </a:lnTo>
                    <a:lnTo>
                      <a:pt x="3458" y="928"/>
                    </a:lnTo>
                    <a:close/>
                    <a:moveTo>
                      <a:pt x="3678" y="1612"/>
                    </a:moveTo>
                    <a:lnTo>
                      <a:pt x="3630" y="1617"/>
                    </a:lnTo>
                    <a:lnTo>
                      <a:pt x="3582" y="1621"/>
                    </a:lnTo>
                    <a:lnTo>
                      <a:pt x="3576" y="1621"/>
                    </a:lnTo>
                    <a:lnTo>
                      <a:pt x="3570" y="1622"/>
                    </a:lnTo>
                    <a:lnTo>
                      <a:pt x="3570" y="2402"/>
                    </a:lnTo>
                    <a:lnTo>
                      <a:pt x="227" y="2402"/>
                    </a:lnTo>
                    <a:lnTo>
                      <a:pt x="227" y="554"/>
                    </a:lnTo>
                    <a:lnTo>
                      <a:pt x="380" y="554"/>
                    </a:lnTo>
                    <a:lnTo>
                      <a:pt x="1899" y="1774"/>
                    </a:lnTo>
                    <a:lnTo>
                      <a:pt x="2650" y="1169"/>
                    </a:lnTo>
                    <a:lnTo>
                      <a:pt x="2646" y="1159"/>
                    </a:lnTo>
                    <a:lnTo>
                      <a:pt x="2643" y="1151"/>
                    </a:lnTo>
                    <a:lnTo>
                      <a:pt x="2625" y="1095"/>
                    </a:lnTo>
                    <a:lnTo>
                      <a:pt x="2610" y="1035"/>
                    </a:lnTo>
                    <a:lnTo>
                      <a:pt x="2599" y="972"/>
                    </a:lnTo>
                    <a:lnTo>
                      <a:pt x="2590" y="905"/>
                    </a:lnTo>
                    <a:lnTo>
                      <a:pt x="1899" y="1462"/>
                    </a:lnTo>
                    <a:lnTo>
                      <a:pt x="771" y="554"/>
                    </a:lnTo>
                    <a:lnTo>
                      <a:pt x="2594" y="554"/>
                    </a:lnTo>
                    <a:lnTo>
                      <a:pt x="2604" y="492"/>
                    </a:lnTo>
                    <a:lnTo>
                      <a:pt x="2616" y="433"/>
                    </a:lnTo>
                    <a:lnTo>
                      <a:pt x="2632" y="379"/>
                    </a:lnTo>
                    <a:lnTo>
                      <a:pt x="2652" y="326"/>
                    </a:lnTo>
                    <a:lnTo>
                      <a:pt x="2552" y="326"/>
                    </a:lnTo>
                    <a:lnTo>
                      <a:pt x="2447" y="326"/>
                    </a:lnTo>
                    <a:lnTo>
                      <a:pt x="2342" y="326"/>
                    </a:lnTo>
                    <a:lnTo>
                      <a:pt x="2234" y="326"/>
                    </a:lnTo>
                    <a:lnTo>
                      <a:pt x="2125" y="326"/>
                    </a:lnTo>
                    <a:lnTo>
                      <a:pt x="2015" y="326"/>
                    </a:lnTo>
                    <a:lnTo>
                      <a:pt x="1903" y="326"/>
                    </a:lnTo>
                    <a:lnTo>
                      <a:pt x="1791" y="326"/>
                    </a:lnTo>
                    <a:lnTo>
                      <a:pt x="647" y="326"/>
                    </a:lnTo>
                    <a:lnTo>
                      <a:pt x="560" y="326"/>
                    </a:lnTo>
                    <a:lnTo>
                      <a:pt x="478" y="326"/>
                    </a:lnTo>
                    <a:lnTo>
                      <a:pt x="0" y="326"/>
                    </a:lnTo>
                    <a:lnTo>
                      <a:pt x="0" y="2402"/>
                    </a:lnTo>
                    <a:lnTo>
                      <a:pt x="3" y="2442"/>
                    </a:lnTo>
                    <a:lnTo>
                      <a:pt x="12" y="2479"/>
                    </a:lnTo>
                    <a:lnTo>
                      <a:pt x="27" y="2511"/>
                    </a:lnTo>
                    <a:lnTo>
                      <a:pt x="47" y="2541"/>
                    </a:lnTo>
                    <a:lnTo>
                      <a:pt x="70" y="2567"/>
                    </a:lnTo>
                    <a:lnTo>
                      <a:pt x="96" y="2588"/>
                    </a:lnTo>
                    <a:lnTo>
                      <a:pt x="126" y="2605"/>
                    </a:lnTo>
                    <a:lnTo>
                      <a:pt x="158" y="2618"/>
                    </a:lnTo>
                    <a:lnTo>
                      <a:pt x="192" y="2627"/>
                    </a:lnTo>
                    <a:lnTo>
                      <a:pt x="227" y="2629"/>
                    </a:lnTo>
                    <a:lnTo>
                      <a:pt x="238" y="2629"/>
                    </a:lnTo>
                    <a:lnTo>
                      <a:pt x="258" y="2629"/>
                    </a:lnTo>
                    <a:lnTo>
                      <a:pt x="286" y="2629"/>
                    </a:lnTo>
                    <a:lnTo>
                      <a:pt x="323" y="2629"/>
                    </a:lnTo>
                    <a:lnTo>
                      <a:pt x="368" y="2629"/>
                    </a:lnTo>
                    <a:lnTo>
                      <a:pt x="420" y="2629"/>
                    </a:lnTo>
                    <a:lnTo>
                      <a:pt x="480" y="2629"/>
                    </a:lnTo>
                    <a:lnTo>
                      <a:pt x="547" y="2629"/>
                    </a:lnTo>
                    <a:lnTo>
                      <a:pt x="618" y="2629"/>
                    </a:lnTo>
                    <a:lnTo>
                      <a:pt x="697" y="2629"/>
                    </a:lnTo>
                    <a:lnTo>
                      <a:pt x="780" y="2629"/>
                    </a:lnTo>
                    <a:lnTo>
                      <a:pt x="869" y="2629"/>
                    </a:lnTo>
                    <a:lnTo>
                      <a:pt x="962" y="2629"/>
                    </a:lnTo>
                    <a:lnTo>
                      <a:pt x="1059" y="2629"/>
                    </a:lnTo>
                    <a:lnTo>
                      <a:pt x="1159" y="2629"/>
                    </a:lnTo>
                    <a:lnTo>
                      <a:pt x="1263" y="2629"/>
                    </a:lnTo>
                    <a:lnTo>
                      <a:pt x="1370" y="2629"/>
                    </a:lnTo>
                    <a:lnTo>
                      <a:pt x="1479" y="2629"/>
                    </a:lnTo>
                    <a:lnTo>
                      <a:pt x="1591" y="2629"/>
                    </a:lnTo>
                    <a:lnTo>
                      <a:pt x="1703" y="2629"/>
                    </a:lnTo>
                    <a:lnTo>
                      <a:pt x="1818" y="2629"/>
                    </a:lnTo>
                    <a:lnTo>
                      <a:pt x="1932" y="2629"/>
                    </a:lnTo>
                    <a:lnTo>
                      <a:pt x="2047" y="2629"/>
                    </a:lnTo>
                    <a:lnTo>
                      <a:pt x="2161" y="2629"/>
                    </a:lnTo>
                    <a:lnTo>
                      <a:pt x="2275" y="2629"/>
                    </a:lnTo>
                    <a:lnTo>
                      <a:pt x="2389" y="2629"/>
                    </a:lnTo>
                    <a:lnTo>
                      <a:pt x="2501" y="2629"/>
                    </a:lnTo>
                    <a:lnTo>
                      <a:pt x="2611" y="2629"/>
                    </a:lnTo>
                    <a:lnTo>
                      <a:pt x="2719" y="2629"/>
                    </a:lnTo>
                    <a:lnTo>
                      <a:pt x="2823" y="2629"/>
                    </a:lnTo>
                    <a:lnTo>
                      <a:pt x="2926" y="2629"/>
                    </a:lnTo>
                    <a:lnTo>
                      <a:pt x="3024" y="2629"/>
                    </a:lnTo>
                    <a:lnTo>
                      <a:pt x="3118" y="2629"/>
                    </a:lnTo>
                    <a:lnTo>
                      <a:pt x="3209" y="2629"/>
                    </a:lnTo>
                    <a:lnTo>
                      <a:pt x="3294" y="2629"/>
                    </a:lnTo>
                    <a:lnTo>
                      <a:pt x="3375" y="2629"/>
                    </a:lnTo>
                    <a:lnTo>
                      <a:pt x="3449" y="2629"/>
                    </a:lnTo>
                    <a:lnTo>
                      <a:pt x="3518" y="2629"/>
                    </a:lnTo>
                    <a:lnTo>
                      <a:pt x="3580" y="2629"/>
                    </a:lnTo>
                    <a:lnTo>
                      <a:pt x="3635" y="2629"/>
                    </a:lnTo>
                    <a:lnTo>
                      <a:pt x="3682" y="2629"/>
                    </a:lnTo>
                    <a:lnTo>
                      <a:pt x="3722" y="2629"/>
                    </a:lnTo>
                    <a:lnTo>
                      <a:pt x="3754" y="2629"/>
                    </a:lnTo>
                    <a:lnTo>
                      <a:pt x="3778" y="2629"/>
                    </a:lnTo>
                    <a:lnTo>
                      <a:pt x="3792" y="2629"/>
                    </a:lnTo>
                    <a:lnTo>
                      <a:pt x="3797" y="2629"/>
                    </a:lnTo>
                    <a:lnTo>
                      <a:pt x="3797" y="2624"/>
                    </a:lnTo>
                    <a:lnTo>
                      <a:pt x="3797" y="2610"/>
                    </a:lnTo>
                    <a:lnTo>
                      <a:pt x="3797" y="2588"/>
                    </a:lnTo>
                    <a:lnTo>
                      <a:pt x="3797" y="2557"/>
                    </a:lnTo>
                    <a:lnTo>
                      <a:pt x="3797" y="2520"/>
                    </a:lnTo>
                    <a:lnTo>
                      <a:pt x="3797" y="2475"/>
                    </a:lnTo>
                    <a:lnTo>
                      <a:pt x="3797" y="2424"/>
                    </a:lnTo>
                    <a:lnTo>
                      <a:pt x="3797" y="2367"/>
                    </a:lnTo>
                    <a:lnTo>
                      <a:pt x="3797" y="2305"/>
                    </a:lnTo>
                    <a:lnTo>
                      <a:pt x="3797" y="2237"/>
                    </a:lnTo>
                    <a:lnTo>
                      <a:pt x="3797" y="2166"/>
                    </a:lnTo>
                    <a:lnTo>
                      <a:pt x="3797" y="2090"/>
                    </a:lnTo>
                    <a:lnTo>
                      <a:pt x="3797" y="2012"/>
                    </a:lnTo>
                    <a:lnTo>
                      <a:pt x="3797" y="1931"/>
                    </a:lnTo>
                    <a:lnTo>
                      <a:pt x="3798" y="1848"/>
                    </a:lnTo>
                    <a:lnTo>
                      <a:pt x="3798" y="1764"/>
                    </a:lnTo>
                    <a:lnTo>
                      <a:pt x="3798" y="1678"/>
                    </a:lnTo>
                    <a:lnTo>
                      <a:pt x="3798" y="1591"/>
                    </a:lnTo>
                    <a:lnTo>
                      <a:pt x="3766" y="1599"/>
                    </a:lnTo>
                    <a:lnTo>
                      <a:pt x="3723" y="1606"/>
                    </a:lnTo>
                    <a:lnTo>
                      <a:pt x="3678" y="1612"/>
                    </a:lnTo>
                    <a:close/>
                  </a:path>
                </a:pathLst>
              </a:custGeom>
              <a:solidFill>
                <a:srgbClr val="5957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22" name="Freeform 43">
                <a:extLst>
                  <a:ext uri="{FF2B5EF4-FFF2-40B4-BE49-F238E27FC236}">
                    <a16:creationId xmlns:a16="http://schemas.microsoft.com/office/drawing/2014/main" id="{9D82609D-0618-896D-E13D-CDE8A02FAB37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0949507" y="4876524"/>
                <a:ext cx="297521" cy="297521"/>
              </a:xfrm>
              <a:custGeom>
                <a:avLst/>
                <a:gdLst>
                  <a:gd name="T0" fmla="*/ 1596 w 3520"/>
                  <a:gd name="T1" fmla="*/ 1748 h 3519"/>
                  <a:gd name="T2" fmla="*/ 1364 w 3520"/>
                  <a:gd name="T3" fmla="*/ 1545 h 3519"/>
                  <a:gd name="T4" fmla="*/ 1364 w 3520"/>
                  <a:gd name="T5" fmla="*/ 497 h 3519"/>
                  <a:gd name="T6" fmla="*/ 1596 w 3520"/>
                  <a:gd name="T7" fmla="*/ 294 h 3519"/>
                  <a:gd name="T8" fmla="*/ 3346 w 3520"/>
                  <a:gd name="T9" fmla="*/ 330 h 3519"/>
                  <a:gd name="T10" fmla="*/ 3517 w 3520"/>
                  <a:gd name="T11" fmla="*/ 585 h 3519"/>
                  <a:gd name="T12" fmla="*/ 3446 w 3520"/>
                  <a:gd name="T13" fmla="*/ 1623 h 3519"/>
                  <a:gd name="T14" fmla="*/ 3168 w 3520"/>
                  <a:gd name="T15" fmla="*/ 1760 h 3519"/>
                  <a:gd name="T16" fmla="*/ 2010 w 3520"/>
                  <a:gd name="T17" fmla="*/ 789 h 3519"/>
                  <a:gd name="T18" fmla="*/ 1791 w 3520"/>
                  <a:gd name="T19" fmla="*/ 768 h 3519"/>
                  <a:gd name="T20" fmla="*/ 1651 w 3520"/>
                  <a:gd name="T21" fmla="*/ 902 h 3519"/>
                  <a:gd name="T22" fmla="*/ 1724 w 3520"/>
                  <a:gd name="T23" fmla="*/ 1059 h 3519"/>
                  <a:gd name="T24" fmla="*/ 1892 w 3520"/>
                  <a:gd name="T25" fmla="*/ 1148 h 3519"/>
                  <a:gd name="T26" fmla="*/ 1855 w 3520"/>
                  <a:gd name="T27" fmla="*/ 1235 h 3519"/>
                  <a:gd name="T28" fmla="*/ 1643 w 3520"/>
                  <a:gd name="T29" fmla="*/ 1311 h 3519"/>
                  <a:gd name="T30" fmla="*/ 1881 w 3520"/>
                  <a:gd name="T31" fmla="*/ 1338 h 3519"/>
                  <a:gd name="T32" fmla="*/ 2026 w 3520"/>
                  <a:gd name="T33" fmla="*/ 1220 h 3519"/>
                  <a:gd name="T34" fmla="*/ 1976 w 3520"/>
                  <a:gd name="T35" fmla="*/ 1049 h 3519"/>
                  <a:gd name="T36" fmla="*/ 1798 w 3520"/>
                  <a:gd name="T37" fmla="*/ 958 h 3519"/>
                  <a:gd name="T38" fmla="*/ 1807 w 3520"/>
                  <a:gd name="T39" fmla="*/ 877 h 3519"/>
                  <a:gd name="T40" fmla="*/ 2463 w 3520"/>
                  <a:gd name="T41" fmla="*/ 1007 h 3519"/>
                  <a:gd name="T42" fmla="*/ 2371 w 3520"/>
                  <a:gd name="T43" fmla="*/ 959 h 3519"/>
                  <a:gd name="T44" fmla="*/ 2243 w 3520"/>
                  <a:gd name="T45" fmla="*/ 1006 h 3519"/>
                  <a:gd name="T46" fmla="*/ 2300 w 3520"/>
                  <a:gd name="T47" fmla="*/ 1110 h 3519"/>
                  <a:gd name="T48" fmla="*/ 2596 w 3520"/>
                  <a:gd name="T49" fmla="*/ 886 h 3519"/>
                  <a:gd name="T50" fmla="*/ 2737 w 3520"/>
                  <a:gd name="T51" fmla="*/ 1337 h 3519"/>
                  <a:gd name="T52" fmla="*/ 3152 w 3520"/>
                  <a:gd name="T53" fmla="*/ 892 h 3519"/>
                  <a:gd name="T54" fmla="*/ 2997 w 3520"/>
                  <a:gd name="T55" fmla="*/ 762 h 3519"/>
                  <a:gd name="T56" fmla="*/ 2830 w 3520"/>
                  <a:gd name="T57" fmla="*/ 875 h 3519"/>
                  <a:gd name="T58" fmla="*/ 2873 w 3520"/>
                  <a:gd name="T59" fmla="*/ 1042 h 3519"/>
                  <a:gd name="T60" fmla="*/ 3050 w 3520"/>
                  <a:gd name="T61" fmla="*/ 1135 h 3519"/>
                  <a:gd name="T62" fmla="*/ 3043 w 3520"/>
                  <a:gd name="T63" fmla="*/ 1228 h 3519"/>
                  <a:gd name="T64" fmla="*/ 2840 w 3520"/>
                  <a:gd name="T65" fmla="*/ 1206 h 3519"/>
                  <a:gd name="T66" fmla="*/ 3015 w 3520"/>
                  <a:gd name="T67" fmla="*/ 1345 h 3519"/>
                  <a:gd name="T68" fmla="*/ 3187 w 3520"/>
                  <a:gd name="T69" fmla="*/ 1243 h 3519"/>
                  <a:gd name="T70" fmla="*/ 3168 w 3520"/>
                  <a:gd name="T71" fmla="*/ 1069 h 3519"/>
                  <a:gd name="T72" fmla="*/ 2984 w 3520"/>
                  <a:gd name="T73" fmla="*/ 968 h 3519"/>
                  <a:gd name="T74" fmla="*/ 2966 w 3520"/>
                  <a:gd name="T75" fmla="*/ 886 h 3519"/>
                  <a:gd name="T76" fmla="*/ 140 w 3520"/>
                  <a:gd name="T77" fmla="*/ 562 h 3519"/>
                  <a:gd name="T78" fmla="*/ 1819 w 3520"/>
                  <a:gd name="T79" fmla="*/ 3305 h 3519"/>
                  <a:gd name="T80" fmla="*/ 1623 w 3520"/>
                  <a:gd name="T81" fmla="*/ 3506 h 3519"/>
                  <a:gd name="T82" fmla="*/ 133 w 3520"/>
                  <a:gd name="T83" fmla="*/ 3469 h 3519"/>
                  <a:gd name="T84" fmla="*/ 0 w 3520"/>
                  <a:gd name="T85" fmla="*/ 3220 h 3519"/>
                  <a:gd name="T86" fmla="*/ 100 w 3520"/>
                  <a:gd name="T87" fmla="*/ 72 h 3519"/>
                  <a:gd name="T88" fmla="*/ 1577 w 3520"/>
                  <a:gd name="T89" fmla="*/ 2 h 3519"/>
                  <a:gd name="T90" fmla="*/ 1788 w 3520"/>
                  <a:gd name="T91" fmla="*/ 140 h 3519"/>
                  <a:gd name="T92" fmla="*/ 1299 w 3520"/>
                  <a:gd name="T93" fmla="*/ 244 h 3519"/>
                  <a:gd name="T94" fmla="*/ 936 w 3520"/>
                  <a:gd name="T95" fmla="*/ 3395 h 3519"/>
                  <a:gd name="T96" fmla="*/ 1100 w 3520"/>
                  <a:gd name="T97" fmla="*/ 3281 h 3519"/>
                  <a:gd name="T98" fmla="*/ 1049 w 3520"/>
                  <a:gd name="T99" fmla="*/ 3085 h 3519"/>
                  <a:gd name="T100" fmla="*/ 847 w 3520"/>
                  <a:gd name="T101" fmla="*/ 3068 h 3519"/>
                  <a:gd name="T102" fmla="*/ 763 w 3520"/>
                  <a:gd name="T103" fmla="*/ 3251 h 3519"/>
                  <a:gd name="T104" fmla="*/ 905 w 3520"/>
                  <a:gd name="T105" fmla="*/ 3393 h 3519"/>
                  <a:gd name="T106" fmla="*/ 704 w 3520"/>
                  <a:gd name="T107" fmla="*/ 269 h 3519"/>
                  <a:gd name="T108" fmla="*/ 1112 w 3520"/>
                  <a:gd name="T109" fmla="*/ 346 h 3519"/>
                  <a:gd name="T110" fmla="*/ 1159 w 3520"/>
                  <a:gd name="T111" fmla="*/ 252 h 3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520" h="3519">
                    <a:moveTo>
                      <a:pt x="3168" y="1760"/>
                    </a:moveTo>
                    <a:lnTo>
                      <a:pt x="2333" y="1760"/>
                    </a:lnTo>
                    <a:lnTo>
                      <a:pt x="1759" y="2222"/>
                    </a:lnTo>
                    <a:lnTo>
                      <a:pt x="1759" y="1760"/>
                    </a:lnTo>
                    <a:lnTo>
                      <a:pt x="1690" y="1760"/>
                    </a:lnTo>
                    <a:lnTo>
                      <a:pt x="1642" y="1757"/>
                    </a:lnTo>
                    <a:lnTo>
                      <a:pt x="1596" y="1748"/>
                    </a:lnTo>
                    <a:lnTo>
                      <a:pt x="1552" y="1733"/>
                    </a:lnTo>
                    <a:lnTo>
                      <a:pt x="1511" y="1712"/>
                    </a:lnTo>
                    <a:lnTo>
                      <a:pt x="1474" y="1687"/>
                    </a:lnTo>
                    <a:lnTo>
                      <a:pt x="1440" y="1657"/>
                    </a:lnTo>
                    <a:lnTo>
                      <a:pt x="1410" y="1623"/>
                    </a:lnTo>
                    <a:lnTo>
                      <a:pt x="1385" y="1586"/>
                    </a:lnTo>
                    <a:lnTo>
                      <a:pt x="1364" y="1545"/>
                    </a:lnTo>
                    <a:lnTo>
                      <a:pt x="1350" y="1502"/>
                    </a:lnTo>
                    <a:lnTo>
                      <a:pt x="1340" y="1456"/>
                    </a:lnTo>
                    <a:lnTo>
                      <a:pt x="1337" y="1408"/>
                    </a:lnTo>
                    <a:lnTo>
                      <a:pt x="1337" y="634"/>
                    </a:lnTo>
                    <a:lnTo>
                      <a:pt x="1340" y="585"/>
                    </a:lnTo>
                    <a:lnTo>
                      <a:pt x="1350" y="540"/>
                    </a:lnTo>
                    <a:lnTo>
                      <a:pt x="1364" y="497"/>
                    </a:lnTo>
                    <a:lnTo>
                      <a:pt x="1385" y="456"/>
                    </a:lnTo>
                    <a:lnTo>
                      <a:pt x="1410" y="419"/>
                    </a:lnTo>
                    <a:lnTo>
                      <a:pt x="1440" y="384"/>
                    </a:lnTo>
                    <a:lnTo>
                      <a:pt x="1474" y="355"/>
                    </a:lnTo>
                    <a:lnTo>
                      <a:pt x="1511" y="330"/>
                    </a:lnTo>
                    <a:lnTo>
                      <a:pt x="1552" y="309"/>
                    </a:lnTo>
                    <a:lnTo>
                      <a:pt x="1596" y="294"/>
                    </a:lnTo>
                    <a:lnTo>
                      <a:pt x="1642" y="285"/>
                    </a:lnTo>
                    <a:lnTo>
                      <a:pt x="1690" y="282"/>
                    </a:lnTo>
                    <a:lnTo>
                      <a:pt x="3168" y="282"/>
                    </a:lnTo>
                    <a:lnTo>
                      <a:pt x="3216" y="285"/>
                    </a:lnTo>
                    <a:lnTo>
                      <a:pt x="3261" y="294"/>
                    </a:lnTo>
                    <a:lnTo>
                      <a:pt x="3305" y="309"/>
                    </a:lnTo>
                    <a:lnTo>
                      <a:pt x="3346" y="330"/>
                    </a:lnTo>
                    <a:lnTo>
                      <a:pt x="3383" y="355"/>
                    </a:lnTo>
                    <a:lnTo>
                      <a:pt x="3417" y="384"/>
                    </a:lnTo>
                    <a:lnTo>
                      <a:pt x="3447" y="419"/>
                    </a:lnTo>
                    <a:lnTo>
                      <a:pt x="3472" y="456"/>
                    </a:lnTo>
                    <a:lnTo>
                      <a:pt x="3492" y="497"/>
                    </a:lnTo>
                    <a:lnTo>
                      <a:pt x="3507" y="540"/>
                    </a:lnTo>
                    <a:lnTo>
                      <a:pt x="3517" y="585"/>
                    </a:lnTo>
                    <a:lnTo>
                      <a:pt x="3520" y="634"/>
                    </a:lnTo>
                    <a:lnTo>
                      <a:pt x="3520" y="1408"/>
                    </a:lnTo>
                    <a:lnTo>
                      <a:pt x="3517" y="1456"/>
                    </a:lnTo>
                    <a:lnTo>
                      <a:pt x="3507" y="1502"/>
                    </a:lnTo>
                    <a:lnTo>
                      <a:pt x="3492" y="1545"/>
                    </a:lnTo>
                    <a:lnTo>
                      <a:pt x="3472" y="1586"/>
                    </a:lnTo>
                    <a:lnTo>
                      <a:pt x="3446" y="1623"/>
                    </a:lnTo>
                    <a:lnTo>
                      <a:pt x="3417" y="1657"/>
                    </a:lnTo>
                    <a:lnTo>
                      <a:pt x="3383" y="1687"/>
                    </a:lnTo>
                    <a:lnTo>
                      <a:pt x="3346" y="1712"/>
                    </a:lnTo>
                    <a:lnTo>
                      <a:pt x="3305" y="1733"/>
                    </a:lnTo>
                    <a:lnTo>
                      <a:pt x="3261" y="1748"/>
                    </a:lnTo>
                    <a:lnTo>
                      <a:pt x="3216" y="1757"/>
                    </a:lnTo>
                    <a:lnTo>
                      <a:pt x="3168" y="1760"/>
                    </a:lnTo>
                    <a:close/>
                    <a:moveTo>
                      <a:pt x="1863" y="865"/>
                    </a:moveTo>
                    <a:lnTo>
                      <a:pt x="1894" y="867"/>
                    </a:lnTo>
                    <a:lnTo>
                      <a:pt x="1922" y="871"/>
                    </a:lnTo>
                    <a:lnTo>
                      <a:pt x="1945" y="877"/>
                    </a:lnTo>
                    <a:lnTo>
                      <a:pt x="1966" y="885"/>
                    </a:lnTo>
                    <a:lnTo>
                      <a:pt x="1982" y="892"/>
                    </a:lnTo>
                    <a:lnTo>
                      <a:pt x="2010" y="789"/>
                    </a:lnTo>
                    <a:lnTo>
                      <a:pt x="1988" y="780"/>
                    </a:lnTo>
                    <a:lnTo>
                      <a:pt x="1962" y="772"/>
                    </a:lnTo>
                    <a:lnTo>
                      <a:pt x="1934" y="766"/>
                    </a:lnTo>
                    <a:lnTo>
                      <a:pt x="1901" y="762"/>
                    </a:lnTo>
                    <a:lnTo>
                      <a:pt x="1865" y="760"/>
                    </a:lnTo>
                    <a:lnTo>
                      <a:pt x="1827" y="762"/>
                    </a:lnTo>
                    <a:lnTo>
                      <a:pt x="1791" y="768"/>
                    </a:lnTo>
                    <a:lnTo>
                      <a:pt x="1759" y="779"/>
                    </a:lnTo>
                    <a:lnTo>
                      <a:pt x="1731" y="792"/>
                    </a:lnTo>
                    <a:lnTo>
                      <a:pt x="1707" y="809"/>
                    </a:lnTo>
                    <a:lnTo>
                      <a:pt x="1686" y="829"/>
                    </a:lnTo>
                    <a:lnTo>
                      <a:pt x="1670" y="851"/>
                    </a:lnTo>
                    <a:lnTo>
                      <a:pt x="1659" y="875"/>
                    </a:lnTo>
                    <a:lnTo>
                      <a:pt x="1651" y="902"/>
                    </a:lnTo>
                    <a:lnTo>
                      <a:pt x="1649" y="931"/>
                    </a:lnTo>
                    <a:lnTo>
                      <a:pt x="1651" y="958"/>
                    </a:lnTo>
                    <a:lnTo>
                      <a:pt x="1659" y="981"/>
                    </a:lnTo>
                    <a:lnTo>
                      <a:pt x="1669" y="1004"/>
                    </a:lnTo>
                    <a:lnTo>
                      <a:pt x="1683" y="1024"/>
                    </a:lnTo>
                    <a:lnTo>
                      <a:pt x="1701" y="1042"/>
                    </a:lnTo>
                    <a:lnTo>
                      <a:pt x="1724" y="1059"/>
                    </a:lnTo>
                    <a:lnTo>
                      <a:pt x="1749" y="1074"/>
                    </a:lnTo>
                    <a:lnTo>
                      <a:pt x="1776" y="1088"/>
                    </a:lnTo>
                    <a:lnTo>
                      <a:pt x="1806" y="1100"/>
                    </a:lnTo>
                    <a:lnTo>
                      <a:pt x="1837" y="1112"/>
                    </a:lnTo>
                    <a:lnTo>
                      <a:pt x="1862" y="1122"/>
                    </a:lnTo>
                    <a:lnTo>
                      <a:pt x="1880" y="1135"/>
                    </a:lnTo>
                    <a:lnTo>
                      <a:pt x="1892" y="1148"/>
                    </a:lnTo>
                    <a:lnTo>
                      <a:pt x="1899" y="1163"/>
                    </a:lnTo>
                    <a:lnTo>
                      <a:pt x="1901" y="1179"/>
                    </a:lnTo>
                    <a:lnTo>
                      <a:pt x="1899" y="1194"/>
                    </a:lnTo>
                    <a:lnTo>
                      <a:pt x="1894" y="1208"/>
                    </a:lnTo>
                    <a:lnTo>
                      <a:pt x="1884" y="1219"/>
                    </a:lnTo>
                    <a:lnTo>
                      <a:pt x="1872" y="1228"/>
                    </a:lnTo>
                    <a:lnTo>
                      <a:pt x="1855" y="1235"/>
                    </a:lnTo>
                    <a:lnTo>
                      <a:pt x="1835" y="1239"/>
                    </a:lnTo>
                    <a:lnTo>
                      <a:pt x="1812" y="1241"/>
                    </a:lnTo>
                    <a:lnTo>
                      <a:pt x="1771" y="1238"/>
                    </a:lnTo>
                    <a:lnTo>
                      <a:pt x="1732" y="1229"/>
                    </a:lnTo>
                    <a:lnTo>
                      <a:pt x="1697" y="1219"/>
                    </a:lnTo>
                    <a:lnTo>
                      <a:pt x="1668" y="1206"/>
                    </a:lnTo>
                    <a:lnTo>
                      <a:pt x="1643" y="1311"/>
                    </a:lnTo>
                    <a:lnTo>
                      <a:pt x="1665" y="1321"/>
                    </a:lnTo>
                    <a:lnTo>
                      <a:pt x="1694" y="1331"/>
                    </a:lnTo>
                    <a:lnTo>
                      <a:pt x="1728" y="1338"/>
                    </a:lnTo>
                    <a:lnTo>
                      <a:pt x="1765" y="1344"/>
                    </a:lnTo>
                    <a:lnTo>
                      <a:pt x="1804" y="1346"/>
                    </a:lnTo>
                    <a:lnTo>
                      <a:pt x="1845" y="1345"/>
                    </a:lnTo>
                    <a:lnTo>
                      <a:pt x="1881" y="1338"/>
                    </a:lnTo>
                    <a:lnTo>
                      <a:pt x="1913" y="1330"/>
                    </a:lnTo>
                    <a:lnTo>
                      <a:pt x="1941" y="1317"/>
                    </a:lnTo>
                    <a:lnTo>
                      <a:pt x="1966" y="1302"/>
                    </a:lnTo>
                    <a:lnTo>
                      <a:pt x="1987" y="1285"/>
                    </a:lnTo>
                    <a:lnTo>
                      <a:pt x="2003" y="1265"/>
                    </a:lnTo>
                    <a:lnTo>
                      <a:pt x="2016" y="1243"/>
                    </a:lnTo>
                    <a:lnTo>
                      <a:pt x="2026" y="1220"/>
                    </a:lnTo>
                    <a:lnTo>
                      <a:pt x="2031" y="1195"/>
                    </a:lnTo>
                    <a:lnTo>
                      <a:pt x="2033" y="1169"/>
                    </a:lnTo>
                    <a:lnTo>
                      <a:pt x="2031" y="1141"/>
                    </a:lnTo>
                    <a:lnTo>
                      <a:pt x="2023" y="1115"/>
                    </a:lnTo>
                    <a:lnTo>
                      <a:pt x="2013" y="1090"/>
                    </a:lnTo>
                    <a:lnTo>
                      <a:pt x="1997" y="1069"/>
                    </a:lnTo>
                    <a:lnTo>
                      <a:pt x="1976" y="1049"/>
                    </a:lnTo>
                    <a:lnTo>
                      <a:pt x="1951" y="1031"/>
                    </a:lnTo>
                    <a:lnTo>
                      <a:pt x="1921" y="1014"/>
                    </a:lnTo>
                    <a:lnTo>
                      <a:pt x="1885" y="1000"/>
                    </a:lnTo>
                    <a:lnTo>
                      <a:pt x="1857" y="989"/>
                    </a:lnTo>
                    <a:lnTo>
                      <a:pt x="1832" y="978"/>
                    </a:lnTo>
                    <a:lnTo>
                      <a:pt x="1813" y="968"/>
                    </a:lnTo>
                    <a:lnTo>
                      <a:pt x="1798" y="958"/>
                    </a:lnTo>
                    <a:lnTo>
                      <a:pt x="1788" y="947"/>
                    </a:lnTo>
                    <a:lnTo>
                      <a:pt x="1782" y="934"/>
                    </a:lnTo>
                    <a:lnTo>
                      <a:pt x="1781" y="920"/>
                    </a:lnTo>
                    <a:lnTo>
                      <a:pt x="1782" y="907"/>
                    </a:lnTo>
                    <a:lnTo>
                      <a:pt x="1787" y="897"/>
                    </a:lnTo>
                    <a:lnTo>
                      <a:pt x="1796" y="886"/>
                    </a:lnTo>
                    <a:lnTo>
                      <a:pt x="1807" y="877"/>
                    </a:lnTo>
                    <a:lnTo>
                      <a:pt x="1822" y="871"/>
                    </a:lnTo>
                    <a:lnTo>
                      <a:pt x="1841" y="867"/>
                    </a:lnTo>
                    <a:lnTo>
                      <a:pt x="1863" y="865"/>
                    </a:lnTo>
                    <a:close/>
                    <a:moveTo>
                      <a:pt x="2706" y="768"/>
                    </a:moveTo>
                    <a:lnTo>
                      <a:pt x="2537" y="768"/>
                    </a:lnTo>
                    <a:lnTo>
                      <a:pt x="2477" y="958"/>
                    </a:lnTo>
                    <a:lnTo>
                      <a:pt x="2463" y="1007"/>
                    </a:lnTo>
                    <a:lnTo>
                      <a:pt x="2448" y="1059"/>
                    </a:lnTo>
                    <a:lnTo>
                      <a:pt x="2435" y="1112"/>
                    </a:lnTo>
                    <a:lnTo>
                      <a:pt x="2423" y="1162"/>
                    </a:lnTo>
                    <a:lnTo>
                      <a:pt x="2419" y="1162"/>
                    </a:lnTo>
                    <a:lnTo>
                      <a:pt x="2405" y="1095"/>
                    </a:lnTo>
                    <a:lnTo>
                      <a:pt x="2389" y="1026"/>
                    </a:lnTo>
                    <a:lnTo>
                      <a:pt x="2371" y="959"/>
                    </a:lnTo>
                    <a:lnTo>
                      <a:pt x="2315" y="768"/>
                    </a:lnTo>
                    <a:lnTo>
                      <a:pt x="2144" y="768"/>
                    </a:lnTo>
                    <a:lnTo>
                      <a:pt x="2108" y="1337"/>
                    </a:lnTo>
                    <a:lnTo>
                      <a:pt x="2227" y="1337"/>
                    </a:lnTo>
                    <a:lnTo>
                      <a:pt x="2238" y="1121"/>
                    </a:lnTo>
                    <a:lnTo>
                      <a:pt x="2241" y="1066"/>
                    </a:lnTo>
                    <a:lnTo>
                      <a:pt x="2243" y="1006"/>
                    </a:lnTo>
                    <a:lnTo>
                      <a:pt x="2245" y="945"/>
                    </a:lnTo>
                    <a:lnTo>
                      <a:pt x="2247" y="886"/>
                    </a:lnTo>
                    <a:lnTo>
                      <a:pt x="2249" y="886"/>
                    </a:lnTo>
                    <a:lnTo>
                      <a:pt x="2261" y="943"/>
                    </a:lnTo>
                    <a:lnTo>
                      <a:pt x="2274" y="1000"/>
                    </a:lnTo>
                    <a:lnTo>
                      <a:pt x="2287" y="1056"/>
                    </a:lnTo>
                    <a:lnTo>
                      <a:pt x="2300" y="1110"/>
                    </a:lnTo>
                    <a:lnTo>
                      <a:pt x="2361" y="1329"/>
                    </a:lnTo>
                    <a:lnTo>
                      <a:pt x="2462" y="1329"/>
                    </a:lnTo>
                    <a:lnTo>
                      <a:pt x="2532" y="1106"/>
                    </a:lnTo>
                    <a:lnTo>
                      <a:pt x="2548" y="1054"/>
                    </a:lnTo>
                    <a:lnTo>
                      <a:pt x="2565" y="998"/>
                    </a:lnTo>
                    <a:lnTo>
                      <a:pt x="2581" y="942"/>
                    </a:lnTo>
                    <a:lnTo>
                      <a:pt x="2596" y="886"/>
                    </a:lnTo>
                    <a:lnTo>
                      <a:pt x="2597" y="886"/>
                    </a:lnTo>
                    <a:lnTo>
                      <a:pt x="2598" y="948"/>
                    </a:lnTo>
                    <a:lnTo>
                      <a:pt x="2599" y="1008"/>
                    </a:lnTo>
                    <a:lnTo>
                      <a:pt x="2600" y="1066"/>
                    </a:lnTo>
                    <a:lnTo>
                      <a:pt x="2602" y="1120"/>
                    </a:lnTo>
                    <a:lnTo>
                      <a:pt x="2612" y="1337"/>
                    </a:lnTo>
                    <a:lnTo>
                      <a:pt x="2737" y="1337"/>
                    </a:lnTo>
                    <a:lnTo>
                      <a:pt x="2706" y="768"/>
                    </a:lnTo>
                    <a:close/>
                    <a:moveTo>
                      <a:pt x="3034" y="865"/>
                    </a:moveTo>
                    <a:lnTo>
                      <a:pt x="3065" y="867"/>
                    </a:lnTo>
                    <a:lnTo>
                      <a:pt x="3093" y="871"/>
                    </a:lnTo>
                    <a:lnTo>
                      <a:pt x="3117" y="877"/>
                    </a:lnTo>
                    <a:lnTo>
                      <a:pt x="3137" y="885"/>
                    </a:lnTo>
                    <a:lnTo>
                      <a:pt x="3152" y="892"/>
                    </a:lnTo>
                    <a:lnTo>
                      <a:pt x="3181" y="789"/>
                    </a:lnTo>
                    <a:lnTo>
                      <a:pt x="3159" y="780"/>
                    </a:lnTo>
                    <a:lnTo>
                      <a:pt x="3134" y="772"/>
                    </a:lnTo>
                    <a:lnTo>
                      <a:pt x="3105" y="766"/>
                    </a:lnTo>
                    <a:lnTo>
                      <a:pt x="3073" y="762"/>
                    </a:lnTo>
                    <a:lnTo>
                      <a:pt x="3035" y="760"/>
                    </a:lnTo>
                    <a:lnTo>
                      <a:pt x="2997" y="762"/>
                    </a:lnTo>
                    <a:lnTo>
                      <a:pt x="2963" y="768"/>
                    </a:lnTo>
                    <a:lnTo>
                      <a:pt x="2931" y="779"/>
                    </a:lnTo>
                    <a:lnTo>
                      <a:pt x="2903" y="792"/>
                    </a:lnTo>
                    <a:lnTo>
                      <a:pt x="2878" y="809"/>
                    </a:lnTo>
                    <a:lnTo>
                      <a:pt x="2858" y="829"/>
                    </a:lnTo>
                    <a:lnTo>
                      <a:pt x="2842" y="851"/>
                    </a:lnTo>
                    <a:lnTo>
                      <a:pt x="2830" y="875"/>
                    </a:lnTo>
                    <a:lnTo>
                      <a:pt x="2822" y="902"/>
                    </a:lnTo>
                    <a:lnTo>
                      <a:pt x="2820" y="931"/>
                    </a:lnTo>
                    <a:lnTo>
                      <a:pt x="2822" y="958"/>
                    </a:lnTo>
                    <a:lnTo>
                      <a:pt x="2829" y="981"/>
                    </a:lnTo>
                    <a:lnTo>
                      <a:pt x="2840" y="1004"/>
                    </a:lnTo>
                    <a:lnTo>
                      <a:pt x="2855" y="1024"/>
                    </a:lnTo>
                    <a:lnTo>
                      <a:pt x="2873" y="1042"/>
                    </a:lnTo>
                    <a:lnTo>
                      <a:pt x="2895" y="1059"/>
                    </a:lnTo>
                    <a:lnTo>
                      <a:pt x="2920" y="1074"/>
                    </a:lnTo>
                    <a:lnTo>
                      <a:pt x="2948" y="1088"/>
                    </a:lnTo>
                    <a:lnTo>
                      <a:pt x="2978" y="1100"/>
                    </a:lnTo>
                    <a:lnTo>
                      <a:pt x="3009" y="1112"/>
                    </a:lnTo>
                    <a:lnTo>
                      <a:pt x="3032" y="1122"/>
                    </a:lnTo>
                    <a:lnTo>
                      <a:pt x="3050" y="1135"/>
                    </a:lnTo>
                    <a:lnTo>
                      <a:pt x="3063" y="1148"/>
                    </a:lnTo>
                    <a:lnTo>
                      <a:pt x="3071" y="1163"/>
                    </a:lnTo>
                    <a:lnTo>
                      <a:pt x="3073" y="1179"/>
                    </a:lnTo>
                    <a:lnTo>
                      <a:pt x="3071" y="1194"/>
                    </a:lnTo>
                    <a:lnTo>
                      <a:pt x="3065" y="1208"/>
                    </a:lnTo>
                    <a:lnTo>
                      <a:pt x="3056" y="1219"/>
                    </a:lnTo>
                    <a:lnTo>
                      <a:pt x="3043" y="1228"/>
                    </a:lnTo>
                    <a:lnTo>
                      <a:pt x="3027" y="1235"/>
                    </a:lnTo>
                    <a:lnTo>
                      <a:pt x="3006" y="1239"/>
                    </a:lnTo>
                    <a:lnTo>
                      <a:pt x="2983" y="1241"/>
                    </a:lnTo>
                    <a:lnTo>
                      <a:pt x="2942" y="1238"/>
                    </a:lnTo>
                    <a:lnTo>
                      <a:pt x="2904" y="1229"/>
                    </a:lnTo>
                    <a:lnTo>
                      <a:pt x="2868" y="1219"/>
                    </a:lnTo>
                    <a:lnTo>
                      <a:pt x="2840" y="1206"/>
                    </a:lnTo>
                    <a:lnTo>
                      <a:pt x="2814" y="1311"/>
                    </a:lnTo>
                    <a:lnTo>
                      <a:pt x="2836" y="1321"/>
                    </a:lnTo>
                    <a:lnTo>
                      <a:pt x="2865" y="1331"/>
                    </a:lnTo>
                    <a:lnTo>
                      <a:pt x="2900" y="1338"/>
                    </a:lnTo>
                    <a:lnTo>
                      <a:pt x="2936" y="1344"/>
                    </a:lnTo>
                    <a:lnTo>
                      <a:pt x="2975" y="1346"/>
                    </a:lnTo>
                    <a:lnTo>
                      <a:pt x="3015" y="1345"/>
                    </a:lnTo>
                    <a:lnTo>
                      <a:pt x="3052" y="1338"/>
                    </a:lnTo>
                    <a:lnTo>
                      <a:pt x="3085" y="1330"/>
                    </a:lnTo>
                    <a:lnTo>
                      <a:pt x="3112" y="1317"/>
                    </a:lnTo>
                    <a:lnTo>
                      <a:pt x="3137" y="1302"/>
                    </a:lnTo>
                    <a:lnTo>
                      <a:pt x="3157" y="1285"/>
                    </a:lnTo>
                    <a:lnTo>
                      <a:pt x="3174" y="1265"/>
                    </a:lnTo>
                    <a:lnTo>
                      <a:pt x="3187" y="1243"/>
                    </a:lnTo>
                    <a:lnTo>
                      <a:pt x="3197" y="1220"/>
                    </a:lnTo>
                    <a:lnTo>
                      <a:pt x="3202" y="1195"/>
                    </a:lnTo>
                    <a:lnTo>
                      <a:pt x="3204" y="1169"/>
                    </a:lnTo>
                    <a:lnTo>
                      <a:pt x="3201" y="1141"/>
                    </a:lnTo>
                    <a:lnTo>
                      <a:pt x="3195" y="1115"/>
                    </a:lnTo>
                    <a:lnTo>
                      <a:pt x="3184" y="1090"/>
                    </a:lnTo>
                    <a:lnTo>
                      <a:pt x="3168" y="1069"/>
                    </a:lnTo>
                    <a:lnTo>
                      <a:pt x="3148" y="1049"/>
                    </a:lnTo>
                    <a:lnTo>
                      <a:pt x="3122" y="1031"/>
                    </a:lnTo>
                    <a:lnTo>
                      <a:pt x="3092" y="1014"/>
                    </a:lnTo>
                    <a:lnTo>
                      <a:pt x="3057" y="1000"/>
                    </a:lnTo>
                    <a:lnTo>
                      <a:pt x="3028" y="989"/>
                    </a:lnTo>
                    <a:lnTo>
                      <a:pt x="3003" y="978"/>
                    </a:lnTo>
                    <a:lnTo>
                      <a:pt x="2984" y="968"/>
                    </a:lnTo>
                    <a:lnTo>
                      <a:pt x="2969" y="958"/>
                    </a:lnTo>
                    <a:lnTo>
                      <a:pt x="2959" y="947"/>
                    </a:lnTo>
                    <a:lnTo>
                      <a:pt x="2953" y="934"/>
                    </a:lnTo>
                    <a:lnTo>
                      <a:pt x="2951" y="920"/>
                    </a:lnTo>
                    <a:lnTo>
                      <a:pt x="2953" y="907"/>
                    </a:lnTo>
                    <a:lnTo>
                      <a:pt x="2958" y="897"/>
                    </a:lnTo>
                    <a:lnTo>
                      <a:pt x="2966" y="886"/>
                    </a:lnTo>
                    <a:lnTo>
                      <a:pt x="2978" y="877"/>
                    </a:lnTo>
                    <a:lnTo>
                      <a:pt x="2994" y="871"/>
                    </a:lnTo>
                    <a:lnTo>
                      <a:pt x="3012" y="867"/>
                    </a:lnTo>
                    <a:lnTo>
                      <a:pt x="3034" y="865"/>
                    </a:lnTo>
                    <a:close/>
                    <a:moveTo>
                      <a:pt x="1197" y="492"/>
                    </a:moveTo>
                    <a:lnTo>
                      <a:pt x="1197" y="562"/>
                    </a:lnTo>
                    <a:lnTo>
                      <a:pt x="140" y="562"/>
                    </a:lnTo>
                    <a:lnTo>
                      <a:pt x="140" y="2886"/>
                    </a:lnTo>
                    <a:lnTo>
                      <a:pt x="1691" y="2886"/>
                    </a:lnTo>
                    <a:lnTo>
                      <a:pt x="1691" y="2543"/>
                    </a:lnTo>
                    <a:lnTo>
                      <a:pt x="1832" y="2403"/>
                    </a:lnTo>
                    <a:lnTo>
                      <a:pt x="1832" y="3220"/>
                    </a:lnTo>
                    <a:lnTo>
                      <a:pt x="1829" y="3263"/>
                    </a:lnTo>
                    <a:lnTo>
                      <a:pt x="1819" y="3305"/>
                    </a:lnTo>
                    <a:lnTo>
                      <a:pt x="1804" y="3344"/>
                    </a:lnTo>
                    <a:lnTo>
                      <a:pt x="1784" y="3381"/>
                    </a:lnTo>
                    <a:lnTo>
                      <a:pt x="1759" y="3415"/>
                    </a:lnTo>
                    <a:lnTo>
                      <a:pt x="1730" y="3444"/>
                    </a:lnTo>
                    <a:lnTo>
                      <a:pt x="1698" y="3469"/>
                    </a:lnTo>
                    <a:lnTo>
                      <a:pt x="1662" y="3491"/>
                    </a:lnTo>
                    <a:lnTo>
                      <a:pt x="1623" y="3506"/>
                    </a:lnTo>
                    <a:lnTo>
                      <a:pt x="1582" y="3515"/>
                    </a:lnTo>
                    <a:lnTo>
                      <a:pt x="1539" y="3519"/>
                    </a:lnTo>
                    <a:lnTo>
                      <a:pt x="292" y="3519"/>
                    </a:lnTo>
                    <a:lnTo>
                      <a:pt x="249" y="3515"/>
                    </a:lnTo>
                    <a:lnTo>
                      <a:pt x="208" y="3506"/>
                    </a:lnTo>
                    <a:lnTo>
                      <a:pt x="169" y="3491"/>
                    </a:lnTo>
                    <a:lnTo>
                      <a:pt x="133" y="3469"/>
                    </a:lnTo>
                    <a:lnTo>
                      <a:pt x="100" y="3444"/>
                    </a:lnTo>
                    <a:lnTo>
                      <a:pt x="71" y="3415"/>
                    </a:lnTo>
                    <a:lnTo>
                      <a:pt x="47" y="3381"/>
                    </a:lnTo>
                    <a:lnTo>
                      <a:pt x="26" y="3344"/>
                    </a:lnTo>
                    <a:lnTo>
                      <a:pt x="11" y="3305"/>
                    </a:lnTo>
                    <a:lnTo>
                      <a:pt x="3" y="3263"/>
                    </a:lnTo>
                    <a:lnTo>
                      <a:pt x="0" y="3220"/>
                    </a:lnTo>
                    <a:lnTo>
                      <a:pt x="0" y="292"/>
                    </a:lnTo>
                    <a:lnTo>
                      <a:pt x="3" y="250"/>
                    </a:lnTo>
                    <a:lnTo>
                      <a:pt x="11" y="209"/>
                    </a:lnTo>
                    <a:lnTo>
                      <a:pt x="26" y="169"/>
                    </a:lnTo>
                    <a:lnTo>
                      <a:pt x="47" y="134"/>
                    </a:lnTo>
                    <a:lnTo>
                      <a:pt x="71" y="101"/>
                    </a:lnTo>
                    <a:lnTo>
                      <a:pt x="100" y="72"/>
                    </a:lnTo>
                    <a:lnTo>
                      <a:pt x="133" y="47"/>
                    </a:lnTo>
                    <a:lnTo>
                      <a:pt x="169" y="27"/>
                    </a:lnTo>
                    <a:lnTo>
                      <a:pt x="208" y="12"/>
                    </a:lnTo>
                    <a:lnTo>
                      <a:pt x="249" y="3"/>
                    </a:lnTo>
                    <a:lnTo>
                      <a:pt x="292" y="0"/>
                    </a:lnTo>
                    <a:lnTo>
                      <a:pt x="1539" y="0"/>
                    </a:lnTo>
                    <a:lnTo>
                      <a:pt x="1577" y="2"/>
                    </a:lnTo>
                    <a:lnTo>
                      <a:pt x="1615" y="10"/>
                    </a:lnTo>
                    <a:lnTo>
                      <a:pt x="1650" y="23"/>
                    </a:lnTo>
                    <a:lnTo>
                      <a:pt x="1683" y="39"/>
                    </a:lnTo>
                    <a:lnTo>
                      <a:pt x="1714" y="59"/>
                    </a:lnTo>
                    <a:lnTo>
                      <a:pt x="1742" y="84"/>
                    </a:lnTo>
                    <a:lnTo>
                      <a:pt x="1767" y="110"/>
                    </a:lnTo>
                    <a:lnTo>
                      <a:pt x="1788" y="140"/>
                    </a:lnTo>
                    <a:lnTo>
                      <a:pt x="1548" y="140"/>
                    </a:lnTo>
                    <a:lnTo>
                      <a:pt x="1500" y="144"/>
                    </a:lnTo>
                    <a:lnTo>
                      <a:pt x="1454" y="153"/>
                    </a:lnTo>
                    <a:lnTo>
                      <a:pt x="1412" y="168"/>
                    </a:lnTo>
                    <a:lnTo>
                      <a:pt x="1371" y="189"/>
                    </a:lnTo>
                    <a:lnTo>
                      <a:pt x="1333" y="214"/>
                    </a:lnTo>
                    <a:lnTo>
                      <a:pt x="1299" y="244"/>
                    </a:lnTo>
                    <a:lnTo>
                      <a:pt x="1269" y="277"/>
                    </a:lnTo>
                    <a:lnTo>
                      <a:pt x="1245" y="315"/>
                    </a:lnTo>
                    <a:lnTo>
                      <a:pt x="1224" y="355"/>
                    </a:lnTo>
                    <a:lnTo>
                      <a:pt x="1208" y="399"/>
                    </a:lnTo>
                    <a:lnTo>
                      <a:pt x="1200" y="445"/>
                    </a:lnTo>
                    <a:lnTo>
                      <a:pt x="1197" y="492"/>
                    </a:lnTo>
                    <a:close/>
                    <a:moveTo>
                      <a:pt x="936" y="3395"/>
                    </a:moveTo>
                    <a:lnTo>
                      <a:pt x="968" y="3393"/>
                    </a:lnTo>
                    <a:lnTo>
                      <a:pt x="998" y="3385"/>
                    </a:lnTo>
                    <a:lnTo>
                      <a:pt x="1024" y="3372"/>
                    </a:lnTo>
                    <a:lnTo>
                      <a:pt x="1049" y="3355"/>
                    </a:lnTo>
                    <a:lnTo>
                      <a:pt x="1070" y="3333"/>
                    </a:lnTo>
                    <a:lnTo>
                      <a:pt x="1087" y="3309"/>
                    </a:lnTo>
                    <a:lnTo>
                      <a:pt x="1100" y="3281"/>
                    </a:lnTo>
                    <a:lnTo>
                      <a:pt x="1109" y="3251"/>
                    </a:lnTo>
                    <a:lnTo>
                      <a:pt x="1112" y="3220"/>
                    </a:lnTo>
                    <a:lnTo>
                      <a:pt x="1109" y="3188"/>
                    </a:lnTo>
                    <a:lnTo>
                      <a:pt x="1100" y="3159"/>
                    </a:lnTo>
                    <a:lnTo>
                      <a:pt x="1087" y="3131"/>
                    </a:lnTo>
                    <a:lnTo>
                      <a:pt x="1070" y="3107"/>
                    </a:lnTo>
                    <a:lnTo>
                      <a:pt x="1049" y="3085"/>
                    </a:lnTo>
                    <a:lnTo>
                      <a:pt x="1024" y="3068"/>
                    </a:lnTo>
                    <a:lnTo>
                      <a:pt x="998" y="3055"/>
                    </a:lnTo>
                    <a:lnTo>
                      <a:pt x="968" y="3047"/>
                    </a:lnTo>
                    <a:lnTo>
                      <a:pt x="936" y="3045"/>
                    </a:lnTo>
                    <a:lnTo>
                      <a:pt x="905" y="3047"/>
                    </a:lnTo>
                    <a:lnTo>
                      <a:pt x="875" y="3055"/>
                    </a:lnTo>
                    <a:lnTo>
                      <a:pt x="847" y="3068"/>
                    </a:lnTo>
                    <a:lnTo>
                      <a:pt x="823" y="3085"/>
                    </a:lnTo>
                    <a:lnTo>
                      <a:pt x="802" y="3107"/>
                    </a:lnTo>
                    <a:lnTo>
                      <a:pt x="785" y="3131"/>
                    </a:lnTo>
                    <a:lnTo>
                      <a:pt x="771" y="3159"/>
                    </a:lnTo>
                    <a:lnTo>
                      <a:pt x="763" y="3188"/>
                    </a:lnTo>
                    <a:lnTo>
                      <a:pt x="760" y="3220"/>
                    </a:lnTo>
                    <a:lnTo>
                      <a:pt x="763" y="3251"/>
                    </a:lnTo>
                    <a:lnTo>
                      <a:pt x="771" y="3281"/>
                    </a:lnTo>
                    <a:lnTo>
                      <a:pt x="785" y="3309"/>
                    </a:lnTo>
                    <a:lnTo>
                      <a:pt x="802" y="3333"/>
                    </a:lnTo>
                    <a:lnTo>
                      <a:pt x="823" y="3355"/>
                    </a:lnTo>
                    <a:lnTo>
                      <a:pt x="847" y="3372"/>
                    </a:lnTo>
                    <a:lnTo>
                      <a:pt x="875" y="3385"/>
                    </a:lnTo>
                    <a:lnTo>
                      <a:pt x="905" y="3393"/>
                    </a:lnTo>
                    <a:lnTo>
                      <a:pt x="936" y="3395"/>
                    </a:lnTo>
                    <a:close/>
                    <a:moveTo>
                      <a:pt x="1112" y="228"/>
                    </a:moveTo>
                    <a:lnTo>
                      <a:pt x="760" y="228"/>
                    </a:lnTo>
                    <a:lnTo>
                      <a:pt x="742" y="231"/>
                    </a:lnTo>
                    <a:lnTo>
                      <a:pt x="726" y="240"/>
                    </a:lnTo>
                    <a:lnTo>
                      <a:pt x="713" y="252"/>
                    </a:lnTo>
                    <a:lnTo>
                      <a:pt x="704" y="269"/>
                    </a:lnTo>
                    <a:lnTo>
                      <a:pt x="702" y="287"/>
                    </a:lnTo>
                    <a:lnTo>
                      <a:pt x="704" y="305"/>
                    </a:lnTo>
                    <a:lnTo>
                      <a:pt x="713" y="321"/>
                    </a:lnTo>
                    <a:lnTo>
                      <a:pt x="726" y="334"/>
                    </a:lnTo>
                    <a:lnTo>
                      <a:pt x="742" y="343"/>
                    </a:lnTo>
                    <a:lnTo>
                      <a:pt x="760" y="346"/>
                    </a:lnTo>
                    <a:lnTo>
                      <a:pt x="1112" y="346"/>
                    </a:lnTo>
                    <a:lnTo>
                      <a:pt x="1130" y="343"/>
                    </a:lnTo>
                    <a:lnTo>
                      <a:pt x="1146" y="334"/>
                    </a:lnTo>
                    <a:lnTo>
                      <a:pt x="1159" y="321"/>
                    </a:lnTo>
                    <a:lnTo>
                      <a:pt x="1167" y="305"/>
                    </a:lnTo>
                    <a:lnTo>
                      <a:pt x="1170" y="287"/>
                    </a:lnTo>
                    <a:lnTo>
                      <a:pt x="1167" y="269"/>
                    </a:lnTo>
                    <a:lnTo>
                      <a:pt x="1159" y="252"/>
                    </a:lnTo>
                    <a:lnTo>
                      <a:pt x="1146" y="240"/>
                    </a:lnTo>
                    <a:lnTo>
                      <a:pt x="1130" y="231"/>
                    </a:lnTo>
                    <a:lnTo>
                      <a:pt x="1112" y="228"/>
                    </a:lnTo>
                    <a:close/>
                  </a:path>
                </a:pathLst>
              </a:custGeom>
              <a:solidFill>
                <a:srgbClr val="5957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</a:endParaRPr>
              </a:p>
            </p:txBody>
          </p:sp>
        </p:grpSp>
        <p:grpSp>
          <p:nvGrpSpPr>
            <p:cNvPr id="11" name="组合 357">
              <a:extLst>
                <a:ext uri="{FF2B5EF4-FFF2-40B4-BE49-F238E27FC236}">
                  <a16:creationId xmlns:a16="http://schemas.microsoft.com/office/drawing/2014/main" id="{693ADDBA-BD99-F236-8C5A-82DF1DD1D328}"/>
                </a:ext>
              </a:extLst>
            </p:cNvPr>
            <p:cNvGrpSpPr/>
            <p:nvPr/>
          </p:nvGrpSpPr>
          <p:grpSpPr>
            <a:xfrm>
              <a:off x="8314791" y="4592630"/>
              <a:ext cx="1662228" cy="601994"/>
              <a:chOff x="9570107" y="5575225"/>
              <a:chExt cx="1910356" cy="804383"/>
            </a:xfrm>
          </p:grpSpPr>
          <p:sp>
            <p:nvSpPr>
              <p:cNvPr id="210" name="圆角矩形 556">
                <a:extLst>
                  <a:ext uri="{FF2B5EF4-FFF2-40B4-BE49-F238E27FC236}">
                    <a16:creationId xmlns:a16="http://schemas.microsoft.com/office/drawing/2014/main" id="{8B25C353-2122-270F-566F-BE3A2C0DC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26253" y="5575225"/>
                <a:ext cx="1812656" cy="804383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lumMod val="95000"/>
                </a:schemeClr>
              </a:solidFill>
              <a:ln w="9525">
                <a:noFill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defPPr>
                  <a:defRPr lang="zh-CN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9pPr>
              </a:lstStyle>
              <a:p>
                <a:pPr algn="ctr" eaLnBrk="1" hangingPunct="1">
                  <a:buFont typeface="Arial" charset="0"/>
                  <a:buNone/>
                </a:pPr>
                <a:endParaRPr lang="zh-CN" altLang="zh-CN">
                  <a:solidFill>
                    <a:srgbClr val="FFFFFF"/>
                  </a:solidFill>
                  <a:latin typeface="+mn-lt"/>
                  <a:ea typeface="微软雅黑" pitchFamily="34" charset="-122"/>
                </a:endParaRPr>
              </a:p>
            </p:txBody>
          </p:sp>
          <p:sp>
            <p:nvSpPr>
              <p:cNvPr id="211" name="矩形 557">
                <a:extLst>
                  <a:ext uri="{FF2B5EF4-FFF2-40B4-BE49-F238E27FC236}">
                    <a16:creationId xmlns:a16="http://schemas.microsoft.com/office/drawing/2014/main" id="{4556414F-852D-F7C1-78A4-71C5A7C7CF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0107" y="5575226"/>
                <a:ext cx="1910356" cy="2974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9pPr>
              </a:lstStyle>
              <a:p>
                <a:pPr algn="ctr" eaLnBrk="1" hangingPunct="1">
                  <a:buFont typeface="Arial" charset="0"/>
                  <a:buNone/>
                </a:pPr>
                <a:r>
                  <a:rPr lang="en-US" altLang="zh-CN" sz="1333" dirty="0">
                    <a:solidFill>
                      <a:srgbClr val="000000"/>
                    </a:solidFill>
                    <a:latin typeface="+mn-lt"/>
                    <a:ea typeface="微软雅黑" pitchFamily="34" charset="-122"/>
                  </a:rPr>
                  <a:t>Billing</a:t>
                </a:r>
                <a:endParaRPr lang="zh-CN" altLang="en-US" sz="1467" dirty="0">
                  <a:latin typeface="+mn-lt"/>
                </a:endParaRPr>
              </a:p>
            </p:txBody>
          </p:sp>
          <p:sp>
            <p:nvSpPr>
              <p:cNvPr id="212" name="左右箭头 558">
                <a:extLst>
                  <a:ext uri="{FF2B5EF4-FFF2-40B4-BE49-F238E27FC236}">
                    <a16:creationId xmlns:a16="http://schemas.microsoft.com/office/drawing/2014/main" id="{9A68ADA8-D053-FDAC-ED74-BDE8C6F378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0163" y="5971032"/>
                <a:ext cx="330375" cy="144463"/>
              </a:xfrm>
              <a:prstGeom prst="leftRightArrow">
                <a:avLst>
                  <a:gd name="adj1" fmla="val 50000"/>
                  <a:gd name="adj2" fmla="val 49978"/>
                </a:avLst>
              </a:prstGeom>
              <a:solidFill>
                <a:srgbClr val="595757"/>
              </a:solidFill>
              <a:ln w="9525">
                <a:noFill/>
                <a:bevel/>
                <a:headEnd/>
                <a:tailEnd/>
              </a:ln>
            </p:spPr>
            <p:txBody>
              <a:bodyPr anchor="ctr"/>
              <a:lstStyle/>
              <a:p>
                <a:pPr algn="ctr" defTabSz="457189"/>
                <a:endParaRPr lang="zh-CN" altLang="zh-CN">
                  <a:solidFill>
                    <a:srgbClr val="000000"/>
                  </a:solidFill>
                  <a:latin typeface="+mn-lt"/>
                  <a:ea typeface="微软雅黑" pitchFamily="34" charset="-122"/>
                </a:endParaRPr>
              </a:p>
            </p:txBody>
          </p:sp>
          <p:sp>
            <p:nvSpPr>
              <p:cNvPr id="213" name="Freeform 5">
                <a:extLst>
                  <a:ext uri="{FF2B5EF4-FFF2-40B4-BE49-F238E27FC236}">
                    <a16:creationId xmlns:a16="http://schemas.microsoft.com/office/drawing/2014/main" id="{BA425922-BB8A-9F79-A1E6-428375351620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961517" y="5862013"/>
                <a:ext cx="360000" cy="362500"/>
              </a:xfrm>
              <a:custGeom>
                <a:avLst/>
                <a:gdLst>
                  <a:gd name="T0" fmla="*/ 912 w 2339"/>
                  <a:gd name="T1" fmla="*/ 1608 h 2346"/>
                  <a:gd name="T2" fmla="*/ 2339 w 2339"/>
                  <a:gd name="T3" fmla="*/ 1608 h 2346"/>
                  <a:gd name="T4" fmla="*/ 1951 w 2339"/>
                  <a:gd name="T5" fmla="*/ 1831 h 2346"/>
                  <a:gd name="T6" fmla="*/ 1694 w 2339"/>
                  <a:gd name="T7" fmla="*/ 2198 h 2346"/>
                  <a:gd name="T8" fmla="*/ 1547 w 2339"/>
                  <a:gd name="T9" fmla="*/ 2067 h 2346"/>
                  <a:gd name="T10" fmla="*/ 1339 w 2339"/>
                  <a:gd name="T11" fmla="*/ 1831 h 2346"/>
                  <a:gd name="T12" fmla="*/ 1749 w 2339"/>
                  <a:gd name="T13" fmla="*/ 1809 h 2346"/>
                  <a:gd name="T14" fmla="*/ 1553 w 2339"/>
                  <a:gd name="T15" fmla="*/ 1155 h 2346"/>
                  <a:gd name="T16" fmla="*/ 1699 w 2339"/>
                  <a:gd name="T17" fmla="*/ 1017 h 2346"/>
                  <a:gd name="T18" fmla="*/ 1913 w 2339"/>
                  <a:gd name="T19" fmla="*/ 1196 h 2346"/>
                  <a:gd name="T20" fmla="*/ 1663 w 2339"/>
                  <a:gd name="T21" fmla="*/ 1311 h 2346"/>
                  <a:gd name="T22" fmla="*/ 1771 w 2339"/>
                  <a:gd name="T23" fmla="*/ 1538 h 2346"/>
                  <a:gd name="T24" fmla="*/ 1951 w 2339"/>
                  <a:gd name="T25" fmla="*/ 1831 h 2346"/>
                  <a:gd name="T26" fmla="*/ 0 w 2339"/>
                  <a:gd name="T27" fmla="*/ 436 h 2346"/>
                  <a:gd name="T28" fmla="*/ 1757 w 2339"/>
                  <a:gd name="T29" fmla="*/ 436 h 2346"/>
                  <a:gd name="T30" fmla="*/ 1280 w 2339"/>
                  <a:gd name="T31" fmla="*/ 572 h 2346"/>
                  <a:gd name="T32" fmla="*/ 963 w 2339"/>
                  <a:gd name="T33" fmla="*/ 796 h 2346"/>
                  <a:gd name="T34" fmla="*/ 782 w 2339"/>
                  <a:gd name="T35" fmla="*/ 716 h 2346"/>
                  <a:gd name="T36" fmla="*/ 526 w 2339"/>
                  <a:gd name="T37" fmla="*/ 572 h 2346"/>
                  <a:gd name="T38" fmla="*/ 1031 w 2339"/>
                  <a:gd name="T39" fmla="*/ 559 h 2346"/>
                  <a:gd name="T40" fmla="*/ 789 w 2339"/>
                  <a:gd name="T41" fmla="*/ 159 h 2346"/>
                  <a:gd name="T42" fmla="*/ 969 w 2339"/>
                  <a:gd name="T43" fmla="*/ 75 h 2346"/>
                  <a:gd name="T44" fmla="*/ 1233 w 2339"/>
                  <a:gd name="T45" fmla="*/ 184 h 2346"/>
                  <a:gd name="T46" fmla="*/ 924 w 2339"/>
                  <a:gd name="T47" fmla="*/ 255 h 2346"/>
                  <a:gd name="T48" fmla="*/ 1058 w 2339"/>
                  <a:gd name="T49" fmla="*/ 393 h 2346"/>
                  <a:gd name="T50" fmla="*/ 1280 w 2339"/>
                  <a:gd name="T51" fmla="*/ 572 h 2346"/>
                  <a:gd name="T52" fmla="*/ 878 w 2339"/>
                  <a:gd name="T53" fmla="*/ 1006 h 2346"/>
                  <a:gd name="T54" fmla="*/ 0 w 2339"/>
                  <a:gd name="T55" fmla="*/ 763 h 2346"/>
                  <a:gd name="T56" fmla="*/ 948 w 2339"/>
                  <a:gd name="T57" fmla="*/ 1197 h 2346"/>
                  <a:gd name="T58" fmla="*/ 1733 w 2339"/>
                  <a:gd name="T59" fmla="*/ 863 h 2346"/>
                  <a:gd name="T60" fmla="*/ 1734 w 2339"/>
                  <a:gd name="T61" fmla="*/ 667 h 2346"/>
                  <a:gd name="T62" fmla="*/ 1586 w 2339"/>
                  <a:gd name="T63" fmla="*/ 849 h 2346"/>
                  <a:gd name="T64" fmla="*/ 878 w 2339"/>
                  <a:gd name="T65" fmla="*/ 1292 h 2346"/>
                  <a:gd name="T66" fmla="*/ 0 w 2339"/>
                  <a:gd name="T67" fmla="*/ 1050 h 2346"/>
                  <a:gd name="T68" fmla="*/ 896 w 2339"/>
                  <a:gd name="T69" fmla="*/ 1292 h 2346"/>
                  <a:gd name="T70" fmla="*/ 828 w 2339"/>
                  <a:gd name="T71" fmla="*/ 1578 h 2346"/>
                  <a:gd name="T72" fmla="*/ 0 w 2339"/>
                  <a:gd name="T73" fmla="*/ 1337 h 2346"/>
                  <a:gd name="T74" fmla="*/ 827 w 2339"/>
                  <a:gd name="T75" fmla="*/ 1608 h 2346"/>
                  <a:gd name="T76" fmla="*/ 22 w 2339"/>
                  <a:gd name="T77" fmla="*/ 1527 h 2346"/>
                  <a:gd name="T78" fmla="*/ 878 w 2339"/>
                  <a:gd name="T79" fmla="*/ 2059 h 2346"/>
                  <a:gd name="T80" fmla="*/ 873 w 2339"/>
                  <a:gd name="T81" fmla="*/ 1866 h 2346"/>
                  <a:gd name="T82" fmla="*/ 1051 w 2339"/>
                  <a:gd name="T83" fmla="*/ 2144 h 2346"/>
                  <a:gd name="T84" fmla="*/ 22 w 2339"/>
                  <a:gd name="T85" fmla="*/ 1814 h 2346"/>
                  <a:gd name="T86" fmla="*/ 878 w 2339"/>
                  <a:gd name="T87" fmla="*/ 2346 h 2346"/>
                  <a:gd name="T88" fmla="*/ 1051 w 2339"/>
                  <a:gd name="T89" fmla="*/ 2144 h 2346"/>
                  <a:gd name="T90" fmla="*/ 1051 w 2339"/>
                  <a:gd name="T91" fmla="*/ 2144 h 2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39" h="2346">
                    <a:moveTo>
                      <a:pt x="1625" y="894"/>
                    </a:moveTo>
                    <a:cubicBezTo>
                      <a:pt x="1231" y="894"/>
                      <a:pt x="912" y="1214"/>
                      <a:pt x="912" y="1608"/>
                    </a:cubicBezTo>
                    <a:cubicBezTo>
                      <a:pt x="912" y="2002"/>
                      <a:pt x="1231" y="2321"/>
                      <a:pt x="1625" y="2321"/>
                    </a:cubicBezTo>
                    <a:cubicBezTo>
                      <a:pt x="2019" y="2321"/>
                      <a:pt x="2339" y="2002"/>
                      <a:pt x="2339" y="1608"/>
                    </a:cubicBezTo>
                    <a:cubicBezTo>
                      <a:pt x="2339" y="1214"/>
                      <a:pt x="2019" y="894"/>
                      <a:pt x="1625" y="894"/>
                    </a:cubicBezTo>
                    <a:close/>
                    <a:moveTo>
                      <a:pt x="1951" y="1831"/>
                    </a:moveTo>
                    <a:cubicBezTo>
                      <a:pt x="1941" y="1900"/>
                      <a:pt x="1902" y="2051"/>
                      <a:pt x="1694" y="2066"/>
                    </a:cubicBezTo>
                    <a:cubicBezTo>
                      <a:pt x="1694" y="2198"/>
                      <a:pt x="1694" y="2198"/>
                      <a:pt x="1694" y="2198"/>
                    </a:cubicBezTo>
                    <a:cubicBezTo>
                      <a:pt x="1547" y="2198"/>
                      <a:pt x="1547" y="2198"/>
                      <a:pt x="1547" y="2198"/>
                    </a:cubicBezTo>
                    <a:cubicBezTo>
                      <a:pt x="1547" y="2067"/>
                      <a:pt x="1547" y="2067"/>
                      <a:pt x="1547" y="2067"/>
                    </a:cubicBezTo>
                    <a:cubicBezTo>
                      <a:pt x="1459" y="2055"/>
                      <a:pt x="1378" y="2032"/>
                      <a:pt x="1295" y="2004"/>
                    </a:cubicBezTo>
                    <a:cubicBezTo>
                      <a:pt x="1339" y="1831"/>
                      <a:pt x="1339" y="1831"/>
                      <a:pt x="1339" y="1831"/>
                    </a:cubicBezTo>
                    <a:cubicBezTo>
                      <a:pt x="1405" y="1857"/>
                      <a:pt x="1492" y="1885"/>
                      <a:pt x="1569" y="1893"/>
                    </a:cubicBezTo>
                    <a:cubicBezTo>
                      <a:pt x="1672" y="1906"/>
                      <a:pt x="1743" y="1884"/>
                      <a:pt x="1749" y="1809"/>
                    </a:cubicBezTo>
                    <a:cubicBezTo>
                      <a:pt x="1764" y="1677"/>
                      <a:pt x="1301" y="1654"/>
                      <a:pt x="1306" y="1416"/>
                    </a:cubicBezTo>
                    <a:cubicBezTo>
                      <a:pt x="1299" y="1241"/>
                      <a:pt x="1426" y="1165"/>
                      <a:pt x="1553" y="1155"/>
                    </a:cubicBezTo>
                    <a:cubicBezTo>
                      <a:pt x="1553" y="1017"/>
                      <a:pt x="1553" y="1017"/>
                      <a:pt x="1553" y="1017"/>
                    </a:cubicBezTo>
                    <a:cubicBezTo>
                      <a:pt x="1699" y="1017"/>
                      <a:pt x="1699" y="1017"/>
                      <a:pt x="1699" y="1017"/>
                    </a:cubicBezTo>
                    <a:cubicBezTo>
                      <a:pt x="1699" y="1148"/>
                      <a:pt x="1699" y="1148"/>
                      <a:pt x="1699" y="1148"/>
                    </a:cubicBezTo>
                    <a:cubicBezTo>
                      <a:pt x="1783" y="1149"/>
                      <a:pt x="1849" y="1167"/>
                      <a:pt x="1913" y="1196"/>
                    </a:cubicBezTo>
                    <a:cubicBezTo>
                      <a:pt x="1873" y="1358"/>
                      <a:pt x="1873" y="1358"/>
                      <a:pt x="1873" y="1358"/>
                    </a:cubicBezTo>
                    <a:cubicBezTo>
                      <a:pt x="1808" y="1334"/>
                      <a:pt x="1742" y="1311"/>
                      <a:pt x="1663" y="1311"/>
                    </a:cubicBezTo>
                    <a:cubicBezTo>
                      <a:pt x="1611" y="1311"/>
                      <a:pt x="1504" y="1311"/>
                      <a:pt x="1500" y="1382"/>
                    </a:cubicBezTo>
                    <a:cubicBezTo>
                      <a:pt x="1500" y="1503"/>
                      <a:pt x="1704" y="1510"/>
                      <a:pt x="1771" y="1538"/>
                    </a:cubicBezTo>
                    <a:cubicBezTo>
                      <a:pt x="1820" y="1559"/>
                      <a:pt x="1855" y="1580"/>
                      <a:pt x="1890" y="1614"/>
                    </a:cubicBezTo>
                    <a:cubicBezTo>
                      <a:pt x="1951" y="1674"/>
                      <a:pt x="1964" y="1751"/>
                      <a:pt x="1951" y="1831"/>
                    </a:cubicBezTo>
                    <a:close/>
                    <a:moveTo>
                      <a:pt x="878" y="0"/>
                    </a:moveTo>
                    <a:cubicBezTo>
                      <a:pt x="393" y="0"/>
                      <a:pt x="0" y="195"/>
                      <a:pt x="0" y="436"/>
                    </a:cubicBezTo>
                    <a:cubicBezTo>
                      <a:pt x="0" y="676"/>
                      <a:pt x="393" y="872"/>
                      <a:pt x="878" y="872"/>
                    </a:cubicBezTo>
                    <a:cubicBezTo>
                      <a:pt x="1363" y="872"/>
                      <a:pt x="1757" y="676"/>
                      <a:pt x="1757" y="436"/>
                    </a:cubicBezTo>
                    <a:cubicBezTo>
                      <a:pt x="1757" y="195"/>
                      <a:pt x="1363" y="0"/>
                      <a:pt x="878" y="0"/>
                    </a:cubicBezTo>
                    <a:close/>
                    <a:moveTo>
                      <a:pt x="1280" y="572"/>
                    </a:moveTo>
                    <a:cubicBezTo>
                      <a:pt x="1267" y="614"/>
                      <a:pt x="1219" y="706"/>
                      <a:pt x="963" y="716"/>
                    </a:cubicBezTo>
                    <a:cubicBezTo>
                      <a:pt x="963" y="796"/>
                      <a:pt x="963" y="796"/>
                      <a:pt x="963" y="796"/>
                    </a:cubicBezTo>
                    <a:cubicBezTo>
                      <a:pt x="782" y="796"/>
                      <a:pt x="782" y="796"/>
                      <a:pt x="782" y="796"/>
                    </a:cubicBezTo>
                    <a:cubicBezTo>
                      <a:pt x="782" y="716"/>
                      <a:pt x="782" y="716"/>
                      <a:pt x="782" y="716"/>
                    </a:cubicBezTo>
                    <a:cubicBezTo>
                      <a:pt x="674" y="709"/>
                      <a:pt x="574" y="695"/>
                      <a:pt x="472" y="678"/>
                    </a:cubicBezTo>
                    <a:cubicBezTo>
                      <a:pt x="526" y="572"/>
                      <a:pt x="526" y="572"/>
                      <a:pt x="526" y="572"/>
                    </a:cubicBezTo>
                    <a:cubicBezTo>
                      <a:pt x="607" y="588"/>
                      <a:pt x="714" y="605"/>
                      <a:pt x="809" y="610"/>
                    </a:cubicBezTo>
                    <a:cubicBezTo>
                      <a:pt x="936" y="618"/>
                      <a:pt x="1023" y="605"/>
                      <a:pt x="1031" y="559"/>
                    </a:cubicBezTo>
                    <a:cubicBezTo>
                      <a:pt x="1049" y="478"/>
                      <a:pt x="479" y="464"/>
                      <a:pt x="485" y="319"/>
                    </a:cubicBezTo>
                    <a:cubicBezTo>
                      <a:pt x="477" y="212"/>
                      <a:pt x="633" y="165"/>
                      <a:pt x="789" y="159"/>
                    </a:cubicBezTo>
                    <a:cubicBezTo>
                      <a:pt x="789" y="75"/>
                      <a:pt x="789" y="75"/>
                      <a:pt x="789" y="75"/>
                    </a:cubicBezTo>
                    <a:cubicBezTo>
                      <a:pt x="969" y="75"/>
                      <a:pt x="969" y="75"/>
                      <a:pt x="969" y="75"/>
                    </a:cubicBezTo>
                    <a:cubicBezTo>
                      <a:pt x="969" y="155"/>
                      <a:pt x="969" y="155"/>
                      <a:pt x="969" y="155"/>
                    </a:cubicBezTo>
                    <a:cubicBezTo>
                      <a:pt x="1072" y="156"/>
                      <a:pt x="1154" y="167"/>
                      <a:pt x="1233" y="184"/>
                    </a:cubicBezTo>
                    <a:cubicBezTo>
                      <a:pt x="1183" y="283"/>
                      <a:pt x="1183" y="283"/>
                      <a:pt x="1183" y="283"/>
                    </a:cubicBezTo>
                    <a:cubicBezTo>
                      <a:pt x="1103" y="269"/>
                      <a:pt x="1022" y="255"/>
                      <a:pt x="924" y="255"/>
                    </a:cubicBezTo>
                    <a:cubicBezTo>
                      <a:pt x="861" y="255"/>
                      <a:pt x="729" y="255"/>
                      <a:pt x="724" y="298"/>
                    </a:cubicBezTo>
                    <a:cubicBezTo>
                      <a:pt x="724" y="372"/>
                      <a:pt x="975" y="376"/>
                      <a:pt x="1058" y="393"/>
                    </a:cubicBezTo>
                    <a:cubicBezTo>
                      <a:pt x="1118" y="406"/>
                      <a:pt x="1161" y="419"/>
                      <a:pt x="1204" y="440"/>
                    </a:cubicBezTo>
                    <a:cubicBezTo>
                      <a:pt x="1279" y="476"/>
                      <a:pt x="1295" y="523"/>
                      <a:pt x="1280" y="572"/>
                    </a:cubicBezTo>
                    <a:close/>
                    <a:moveTo>
                      <a:pt x="1155" y="983"/>
                    </a:moveTo>
                    <a:cubicBezTo>
                      <a:pt x="1068" y="998"/>
                      <a:pt x="975" y="1006"/>
                      <a:pt x="878" y="1006"/>
                    </a:cubicBezTo>
                    <a:cubicBezTo>
                      <a:pt x="460" y="1006"/>
                      <a:pt x="111" y="861"/>
                      <a:pt x="22" y="667"/>
                    </a:cubicBezTo>
                    <a:cubicBezTo>
                      <a:pt x="8" y="698"/>
                      <a:pt x="0" y="730"/>
                      <a:pt x="0" y="763"/>
                    </a:cubicBezTo>
                    <a:cubicBezTo>
                      <a:pt x="0" y="1004"/>
                      <a:pt x="393" y="1199"/>
                      <a:pt x="878" y="1199"/>
                    </a:cubicBezTo>
                    <a:cubicBezTo>
                      <a:pt x="902" y="1199"/>
                      <a:pt x="925" y="1198"/>
                      <a:pt x="948" y="1197"/>
                    </a:cubicBezTo>
                    <a:cubicBezTo>
                      <a:pt x="1003" y="1113"/>
                      <a:pt x="1073" y="1040"/>
                      <a:pt x="1155" y="983"/>
                    </a:cubicBezTo>
                    <a:close/>
                    <a:moveTo>
                      <a:pt x="1733" y="863"/>
                    </a:moveTo>
                    <a:cubicBezTo>
                      <a:pt x="1748" y="831"/>
                      <a:pt x="1757" y="798"/>
                      <a:pt x="1757" y="763"/>
                    </a:cubicBezTo>
                    <a:cubicBezTo>
                      <a:pt x="1757" y="730"/>
                      <a:pt x="1748" y="698"/>
                      <a:pt x="1734" y="667"/>
                    </a:cubicBezTo>
                    <a:cubicBezTo>
                      <a:pt x="1703" y="736"/>
                      <a:pt x="1638" y="798"/>
                      <a:pt x="1549" y="851"/>
                    </a:cubicBezTo>
                    <a:cubicBezTo>
                      <a:pt x="1561" y="850"/>
                      <a:pt x="1573" y="849"/>
                      <a:pt x="1586" y="849"/>
                    </a:cubicBezTo>
                    <a:cubicBezTo>
                      <a:pt x="1636" y="849"/>
                      <a:pt x="1685" y="854"/>
                      <a:pt x="1733" y="863"/>
                    </a:cubicBezTo>
                    <a:close/>
                    <a:moveTo>
                      <a:pt x="878" y="1292"/>
                    </a:moveTo>
                    <a:cubicBezTo>
                      <a:pt x="460" y="1292"/>
                      <a:pt x="111" y="1147"/>
                      <a:pt x="22" y="953"/>
                    </a:cubicBezTo>
                    <a:cubicBezTo>
                      <a:pt x="8" y="985"/>
                      <a:pt x="0" y="1017"/>
                      <a:pt x="0" y="1050"/>
                    </a:cubicBezTo>
                    <a:cubicBezTo>
                      <a:pt x="0" y="1284"/>
                      <a:pt x="371" y="1474"/>
                      <a:pt x="838" y="1485"/>
                    </a:cubicBezTo>
                    <a:cubicBezTo>
                      <a:pt x="849" y="1417"/>
                      <a:pt x="869" y="1352"/>
                      <a:pt x="896" y="1292"/>
                    </a:cubicBezTo>
                    <a:cubicBezTo>
                      <a:pt x="890" y="1292"/>
                      <a:pt x="884" y="1292"/>
                      <a:pt x="878" y="1292"/>
                    </a:cubicBezTo>
                    <a:close/>
                    <a:moveTo>
                      <a:pt x="828" y="1578"/>
                    </a:moveTo>
                    <a:cubicBezTo>
                      <a:pt x="433" y="1567"/>
                      <a:pt x="108" y="1426"/>
                      <a:pt x="22" y="1240"/>
                    </a:cubicBezTo>
                    <a:cubicBezTo>
                      <a:pt x="8" y="1271"/>
                      <a:pt x="0" y="1304"/>
                      <a:pt x="0" y="1337"/>
                    </a:cubicBezTo>
                    <a:cubicBezTo>
                      <a:pt x="0" y="1572"/>
                      <a:pt x="376" y="1763"/>
                      <a:pt x="845" y="1772"/>
                    </a:cubicBezTo>
                    <a:cubicBezTo>
                      <a:pt x="834" y="1719"/>
                      <a:pt x="827" y="1664"/>
                      <a:pt x="827" y="1608"/>
                    </a:cubicBezTo>
                    <a:cubicBezTo>
                      <a:pt x="827" y="1598"/>
                      <a:pt x="828" y="1588"/>
                      <a:pt x="828" y="1578"/>
                    </a:cubicBezTo>
                    <a:close/>
                    <a:moveTo>
                      <a:pt x="22" y="1527"/>
                    </a:moveTo>
                    <a:cubicBezTo>
                      <a:pt x="8" y="1558"/>
                      <a:pt x="0" y="1590"/>
                      <a:pt x="0" y="1624"/>
                    </a:cubicBezTo>
                    <a:cubicBezTo>
                      <a:pt x="0" y="1864"/>
                      <a:pt x="393" y="2059"/>
                      <a:pt x="878" y="2059"/>
                    </a:cubicBezTo>
                    <a:cubicBezTo>
                      <a:pt x="911" y="2059"/>
                      <a:pt x="943" y="2058"/>
                      <a:pt x="975" y="2057"/>
                    </a:cubicBezTo>
                    <a:cubicBezTo>
                      <a:pt x="932" y="1999"/>
                      <a:pt x="898" y="1935"/>
                      <a:pt x="873" y="1866"/>
                    </a:cubicBezTo>
                    <a:cubicBezTo>
                      <a:pt x="458" y="1865"/>
                      <a:pt x="111" y="1720"/>
                      <a:pt x="22" y="1527"/>
                    </a:cubicBezTo>
                    <a:close/>
                    <a:moveTo>
                      <a:pt x="1051" y="2144"/>
                    </a:moveTo>
                    <a:cubicBezTo>
                      <a:pt x="995" y="2149"/>
                      <a:pt x="938" y="2153"/>
                      <a:pt x="878" y="2153"/>
                    </a:cubicBezTo>
                    <a:cubicBezTo>
                      <a:pt x="460" y="2153"/>
                      <a:pt x="111" y="2008"/>
                      <a:pt x="22" y="1814"/>
                    </a:cubicBezTo>
                    <a:cubicBezTo>
                      <a:pt x="8" y="1845"/>
                      <a:pt x="0" y="1877"/>
                      <a:pt x="0" y="1910"/>
                    </a:cubicBezTo>
                    <a:cubicBezTo>
                      <a:pt x="0" y="2151"/>
                      <a:pt x="393" y="2346"/>
                      <a:pt x="878" y="2346"/>
                    </a:cubicBezTo>
                    <a:cubicBezTo>
                      <a:pt x="1021" y="2346"/>
                      <a:pt x="1156" y="2329"/>
                      <a:pt x="1275" y="2299"/>
                    </a:cubicBezTo>
                    <a:cubicBezTo>
                      <a:pt x="1191" y="2261"/>
                      <a:pt x="1116" y="2208"/>
                      <a:pt x="1051" y="2144"/>
                    </a:cubicBezTo>
                    <a:close/>
                    <a:moveTo>
                      <a:pt x="1051" y="2144"/>
                    </a:moveTo>
                    <a:cubicBezTo>
                      <a:pt x="1051" y="2144"/>
                      <a:pt x="1051" y="2144"/>
                      <a:pt x="1051" y="2144"/>
                    </a:cubicBezTo>
                  </a:path>
                </a:pathLst>
              </a:custGeom>
              <a:solidFill>
                <a:srgbClr val="59575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14" name="Freeform 14">
                <a:extLst>
                  <a:ext uri="{FF2B5EF4-FFF2-40B4-BE49-F238E27FC236}">
                    <a16:creationId xmlns:a16="http://schemas.microsoft.com/office/drawing/2014/main" id="{7A65D8DB-8A07-B3A7-3FD1-B990A008917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0804932" y="5854738"/>
                <a:ext cx="396000" cy="378601"/>
              </a:xfrm>
              <a:custGeom>
                <a:avLst/>
                <a:gdLst>
                  <a:gd name="T0" fmla="*/ 2323 w 2868"/>
                  <a:gd name="T1" fmla="*/ 1101 h 2740"/>
                  <a:gd name="T2" fmla="*/ 1780 w 2868"/>
                  <a:gd name="T3" fmla="*/ 607 h 2740"/>
                  <a:gd name="T4" fmla="*/ 1704 w 2868"/>
                  <a:gd name="T5" fmla="*/ 892 h 2740"/>
                  <a:gd name="T6" fmla="*/ 1704 w 2868"/>
                  <a:gd name="T7" fmla="*/ 2740 h 2740"/>
                  <a:gd name="T8" fmla="*/ 0 w 2868"/>
                  <a:gd name="T9" fmla="*/ 2740 h 2740"/>
                  <a:gd name="T10" fmla="*/ 0 w 2868"/>
                  <a:gd name="T11" fmla="*/ 865 h 2740"/>
                  <a:gd name="T12" fmla="*/ 853 w 2868"/>
                  <a:gd name="T13" fmla="*/ 0 h 2740"/>
                  <a:gd name="T14" fmla="*/ 2336 w 2868"/>
                  <a:gd name="T15" fmla="*/ 0 h 2740"/>
                  <a:gd name="T16" fmla="*/ 2336 w 2868"/>
                  <a:gd name="T17" fmla="*/ 0 h 2740"/>
                  <a:gd name="T18" fmla="*/ 2868 w 2868"/>
                  <a:gd name="T19" fmla="*/ 551 h 2740"/>
                  <a:gd name="T20" fmla="*/ 2323 w 2868"/>
                  <a:gd name="T21" fmla="*/ 1101 h 2740"/>
                  <a:gd name="T22" fmla="*/ 854 w 2868"/>
                  <a:gd name="T23" fmla="*/ 255 h 2740"/>
                  <a:gd name="T24" fmla="*/ 253 w 2868"/>
                  <a:gd name="T25" fmla="*/ 865 h 2740"/>
                  <a:gd name="T26" fmla="*/ 253 w 2868"/>
                  <a:gd name="T27" fmla="*/ 2485 h 2740"/>
                  <a:gd name="T28" fmla="*/ 1452 w 2868"/>
                  <a:gd name="T29" fmla="*/ 2485 h 2740"/>
                  <a:gd name="T30" fmla="*/ 1452 w 2868"/>
                  <a:gd name="T31" fmla="*/ 892 h 2740"/>
                  <a:gd name="T32" fmla="*/ 1719 w 2868"/>
                  <a:gd name="T33" fmla="*/ 255 h 2740"/>
                  <a:gd name="T34" fmla="*/ 854 w 2868"/>
                  <a:gd name="T35" fmla="*/ 255 h 2740"/>
                  <a:gd name="T36" fmla="*/ 854 w 2868"/>
                  <a:gd name="T37" fmla="*/ 255 h 2740"/>
                  <a:gd name="T38" fmla="*/ 2330 w 2868"/>
                  <a:gd name="T39" fmla="*/ 255 h 2740"/>
                  <a:gd name="T40" fmla="*/ 2282 w 2868"/>
                  <a:gd name="T41" fmla="*/ 258 h 2740"/>
                  <a:gd name="T42" fmla="*/ 2030 w 2868"/>
                  <a:gd name="T43" fmla="*/ 551 h 2740"/>
                  <a:gd name="T44" fmla="*/ 2323 w 2868"/>
                  <a:gd name="T45" fmla="*/ 846 h 2740"/>
                  <a:gd name="T46" fmla="*/ 2616 w 2868"/>
                  <a:gd name="T47" fmla="*/ 551 h 2740"/>
                  <a:gd name="T48" fmla="*/ 2330 w 2868"/>
                  <a:gd name="T49" fmla="*/ 255 h 2740"/>
                  <a:gd name="T50" fmla="*/ 505 w 2868"/>
                  <a:gd name="T51" fmla="*/ 1848 h 2740"/>
                  <a:gd name="T52" fmla="*/ 1199 w 2868"/>
                  <a:gd name="T53" fmla="*/ 1848 h 2740"/>
                  <a:gd name="T54" fmla="*/ 1199 w 2868"/>
                  <a:gd name="T55" fmla="*/ 2103 h 2740"/>
                  <a:gd name="T56" fmla="*/ 505 w 2868"/>
                  <a:gd name="T57" fmla="*/ 2103 h 2740"/>
                  <a:gd name="T58" fmla="*/ 505 w 2868"/>
                  <a:gd name="T59" fmla="*/ 1848 h 2740"/>
                  <a:gd name="T60" fmla="*/ 505 w 2868"/>
                  <a:gd name="T61" fmla="*/ 1274 h 2740"/>
                  <a:gd name="T62" fmla="*/ 1199 w 2868"/>
                  <a:gd name="T63" fmla="*/ 1274 h 2740"/>
                  <a:gd name="T64" fmla="*/ 1199 w 2868"/>
                  <a:gd name="T65" fmla="*/ 1529 h 2740"/>
                  <a:gd name="T66" fmla="*/ 505 w 2868"/>
                  <a:gd name="T67" fmla="*/ 1529 h 2740"/>
                  <a:gd name="T68" fmla="*/ 505 w 2868"/>
                  <a:gd name="T69" fmla="*/ 1274 h 2740"/>
                  <a:gd name="T70" fmla="*/ 505 w 2868"/>
                  <a:gd name="T71" fmla="*/ 637 h 2740"/>
                  <a:gd name="T72" fmla="*/ 1199 w 2868"/>
                  <a:gd name="T73" fmla="*/ 637 h 2740"/>
                  <a:gd name="T74" fmla="*/ 1199 w 2868"/>
                  <a:gd name="T75" fmla="*/ 892 h 2740"/>
                  <a:gd name="T76" fmla="*/ 505 w 2868"/>
                  <a:gd name="T77" fmla="*/ 892 h 2740"/>
                  <a:gd name="T78" fmla="*/ 505 w 2868"/>
                  <a:gd name="T79" fmla="*/ 637 h 27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868" h="2740">
                    <a:moveTo>
                      <a:pt x="2323" y="1101"/>
                    </a:moveTo>
                    <a:cubicBezTo>
                      <a:pt x="2041" y="1101"/>
                      <a:pt x="1808" y="884"/>
                      <a:pt x="1780" y="607"/>
                    </a:cubicBezTo>
                    <a:cubicBezTo>
                      <a:pt x="1733" y="694"/>
                      <a:pt x="1704" y="791"/>
                      <a:pt x="1704" y="892"/>
                    </a:cubicBezTo>
                    <a:cubicBezTo>
                      <a:pt x="1704" y="2740"/>
                      <a:pt x="1704" y="2740"/>
                      <a:pt x="1704" y="2740"/>
                    </a:cubicBezTo>
                    <a:cubicBezTo>
                      <a:pt x="0" y="2740"/>
                      <a:pt x="0" y="2740"/>
                      <a:pt x="0" y="2740"/>
                    </a:cubicBezTo>
                    <a:cubicBezTo>
                      <a:pt x="0" y="865"/>
                      <a:pt x="0" y="865"/>
                      <a:pt x="0" y="865"/>
                    </a:cubicBezTo>
                    <a:cubicBezTo>
                      <a:pt x="0" y="390"/>
                      <a:pt x="383" y="0"/>
                      <a:pt x="853" y="0"/>
                    </a:cubicBezTo>
                    <a:cubicBezTo>
                      <a:pt x="2336" y="0"/>
                      <a:pt x="2336" y="0"/>
                      <a:pt x="2336" y="0"/>
                    </a:cubicBezTo>
                    <a:cubicBezTo>
                      <a:pt x="2336" y="0"/>
                      <a:pt x="2336" y="0"/>
                      <a:pt x="2336" y="0"/>
                    </a:cubicBezTo>
                    <a:cubicBezTo>
                      <a:pt x="2631" y="7"/>
                      <a:pt x="2868" y="251"/>
                      <a:pt x="2868" y="551"/>
                    </a:cubicBezTo>
                    <a:cubicBezTo>
                      <a:pt x="2868" y="854"/>
                      <a:pt x="2624" y="1101"/>
                      <a:pt x="2323" y="1101"/>
                    </a:cubicBezTo>
                    <a:close/>
                    <a:moveTo>
                      <a:pt x="854" y="255"/>
                    </a:moveTo>
                    <a:cubicBezTo>
                      <a:pt x="522" y="256"/>
                      <a:pt x="253" y="530"/>
                      <a:pt x="253" y="865"/>
                    </a:cubicBezTo>
                    <a:cubicBezTo>
                      <a:pt x="253" y="2485"/>
                      <a:pt x="253" y="2485"/>
                      <a:pt x="253" y="2485"/>
                    </a:cubicBezTo>
                    <a:cubicBezTo>
                      <a:pt x="1452" y="2485"/>
                      <a:pt x="1452" y="2485"/>
                      <a:pt x="1452" y="2485"/>
                    </a:cubicBezTo>
                    <a:cubicBezTo>
                      <a:pt x="1452" y="892"/>
                      <a:pt x="1452" y="892"/>
                      <a:pt x="1452" y="892"/>
                    </a:cubicBezTo>
                    <a:cubicBezTo>
                      <a:pt x="1452" y="645"/>
                      <a:pt x="1555" y="418"/>
                      <a:pt x="1719" y="255"/>
                    </a:cubicBezTo>
                    <a:cubicBezTo>
                      <a:pt x="854" y="255"/>
                      <a:pt x="854" y="255"/>
                      <a:pt x="854" y="255"/>
                    </a:cubicBezTo>
                    <a:cubicBezTo>
                      <a:pt x="854" y="255"/>
                      <a:pt x="854" y="255"/>
                      <a:pt x="854" y="255"/>
                    </a:cubicBezTo>
                    <a:close/>
                    <a:moveTo>
                      <a:pt x="2330" y="255"/>
                    </a:moveTo>
                    <a:cubicBezTo>
                      <a:pt x="2314" y="255"/>
                      <a:pt x="2298" y="256"/>
                      <a:pt x="2282" y="258"/>
                    </a:cubicBezTo>
                    <a:cubicBezTo>
                      <a:pt x="2140" y="278"/>
                      <a:pt x="2030" y="402"/>
                      <a:pt x="2030" y="551"/>
                    </a:cubicBezTo>
                    <a:cubicBezTo>
                      <a:pt x="2030" y="714"/>
                      <a:pt x="2161" y="846"/>
                      <a:pt x="2323" y="846"/>
                    </a:cubicBezTo>
                    <a:cubicBezTo>
                      <a:pt x="2484" y="846"/>
                      <a:pt x="2616" y="714"/>
                      <a:pt x="2616" y="551"/>
                    </a:cubicBezTo>
                    <a:cubicBezTo>
                      <a:pt x="2616" y="390"/>
                      <a:pt x="2488" y="259"/>
                      <a:pt x="2330" y="255"/>
                    </a:cubicBezTo>
                    <a:close/>
                    <a:moveTo>
                      <a:pt x="505" y="1848"/>
                    </a:moveTo>
                    <a:cubicBezTo>
                      <a:pt x="1199" y="1848"/>
                      <a:pt x="1199" y="1848"/>
                      <a:pt x="1199" y="1848"/>
                    </a:cubicBezTo>
                    <a:cubicBezTo>
                      <a:pt x="1199" y="2103"/>
                      <a:pt x="1199" y="2103"/>
                      <a:pt x="1199" y="2103"/>
                    </a:cubicBezTo>
                    <a:cubicBezTo>
                      <a:pt x="505" y="2103"/>
                      <a:pt x="505" y="2103"/>
                      <a:pt x="505" y="2103"/>
                    </a:cubicBezTo>
                    <a:cubicBezTo>
                      <a:pt x="505" y="1848"/>
                      <a:pt x="505" y="1848"/>
                      <a:pt x="505" y="1848"/>
                    </a:cubicBezTo>
                    <a:close/>
                    <a:moveTo>
                      <a:pt x="505" y="1274"/>
                    </a:moveTo>
                    <a:cubicBezTo>
                      <a:pt x="1199" y="1274"/>
                      <a:pt x="1199" y="1274"/>
                      <a:pt x="1199" y="1274"/>
                    </a:cubicBezTo>
                    <a:cubicBezTo>
                      <a:pt x="1199" y="1529"/>
                      <a:pt x="1199" y="1529"/>
                      <a:pt x="1199" y="1529"/>
                    </a:cubicBezTo>
                    <a:cubicBezTo>
                      <a:pt x="505" y="1529"/>
                      <a:pt x="505" y="1529"/>
                      <a:pt x="505" y="1529"/>
                    </a:cubicBezTo>
                    <a:cubicBezTo>
                      <a:pt x="505" y="1274"/>
                      <a:pt x="505" y="1274"/>
                      <a:pt x="505" y="1274"/>
                    </a:cubicBezTo>
                    <a:close/>
                    <a:moveTo>
                      <a:pt x="505" y="637"/>
                    </a:moveTo>
                    <a:cubicBezTo>
                      <a:pt x="1199" y="637"/>
                      <a:pt x="1199" y="637"/>
                      <a:pt x="1199" y="637"/>
                    </a:cubicBezTo>
                    <a:cubicBezTo>
                      <a:pt x="1199" y="892"/>
                      <a:pt x="1199" y="892"/>
                      <a:pt x="1199" y="892"/>
                    </a:cubicBezTo>
                    <a:cubicBezTo>
                      <a:pt x="505" y="892"/>
                      <a:pt x="505" y="892"/>
                      <a:pt x="505" y="892"/>
                    </a:cubicBezTo>
                    <a:cubicBezTo>
                      <a:pt x="505" y="637"/>
                      <a:pt x="505" y="637"/>
                      <a:pt x="505" y="637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</a:endParaRPr>
              </a:p>
            </p:txBody>
          </p:sp>
        </p:grpSp>
        <p:grpSp>
          <p:nvGrpSpPr>
            <p:cNvPr id="12" name="组合 358">
              <a:extLst>
                <a:ext uri="{FF2B5EF4-FFF2-40B4-BE49-F238E27FC236}">
                  <a16:creationId xmlns:a16="http://schemas.microsoft.com/office/drawing/2014/main" id="{2D0B440D-86C8-7C9D-7F28-4C08CAB3DA4A}"/>
                </a:ext>
              </a:extLst>
            </p:cNvPr>
            <p:cNvGrpSpPr/>
            <p:nvPr/>
          </p:nvGrpSpPr>
          <p:grpSpPr>
            <a:xfrm>
              <a:off x="8124269" y="2586628"/>
              <a:ext cx="1973272" cy="729128"/>
              <a:chOff x="9339674" y="3231340"/>
              <a:chExt cx="2267831" cy="974259"/>
            </a:xfrm>
          </p:grpSpPr>
          <p:sp>
            <p:nvSpPr>
              <p:cNvPr id="197" name="圆角矩形 543">
                <a:extLst>
                  <a:ext uri="{FF2B5EF4-FFF2-40B4-BE49-F238E27FC236}">
                    <a16:creationId xmlns:a16="http://schemas.microsoft.com/office/drawing/2014/main" id="{F08D0806-E063-4398-85B4-B877B96548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14017" y="3260543"/>
                <a:ext cx="1817056" cy="945056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lumMod val="95000"/>
                </a:schemeClr>
              </a:solidFill>
              <a:ln w="9525">
                <a:noFill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defPPr>
                  <a:defRPr lang="zh-CN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9pPr>
              </a:lstStyle>
              <a:p>
                <a:pPr algn="ctr" eaLnBrk="1" hangingPunct="1">
                  <a:buFont typeface="Arial" charset="0"/>
                  <a:buNone/>
                </a:pPr>
                <a:endParaRPr lang="zh-CN" altLang="zh-CN">
                  <a:solidFill>
                    <a:srgbClr val="FFFFFF"/>
                  </a:solidFill>
                  <a:latin typeface="+mn-lt"/>
                  <a:ea typeface="微软雅黑" pitchFamily="34" charset="-122"/>
                </a:endParaRPr>
              </a:p>
            </p:txBody>
          </p:sp>
          <p:sp>
            <p:nvSpPr>
              <p:cNvPr id="198" name="矩形 544">
                <a:extLst>
                  <a:ext uri="{FF2B5EF4-FFF2-40B4-BE49-F238E27FC236}">
                    <a16:creationId xmlns:a16="http://schemas.microsoft.com/office/drawing/2014/main" id="{CB6F7CE5-0895-6B43-6E51-C3A6FD099C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39674" y="3231340"/>
                <a:ext cx="2267831" cy="2974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9pPr>
              </a:lstStyle>
              <a:p>
                <a:pPr algn="ctr" eaLnBrk="1" hangingPunct="1">
                  <a:buFont typeface="Arial" charset="0"/>
                  <a:buNone/>
                </a:pPr>
                <a:r>
                  <a:rPr lang="en-US" altLang="zh-CN" sz="1333" dirty="0">
                    <a:solidFill>
                      <a:srgbClr val="000000"/>
                    </a:solidFill>
                    <a:latin typeface="+mn-lt"/>
                    <a:ea typeface="微软雅黑" pitchFamily="34" charset="-122"/>
                  </a:rPr>
                  <a:t>Gating</a:t>
                </a:r>
                <a:endParaRPr lang="zh-CN" altLang="en-US" sz="1333" dirty="0">
                  <a:solidFill>
                    <a:srgbClr val="000000"/>
                  </a:solidFill>
                  <a:latin typeface="+mn-lt"/>
                  <a:ea typeface="微软雅黑" pitchFamily="34" charset="-122"/>
                </a:endParaRPr>
              </a:p>
            </p:txBody>
          </p:sp>
          <p:sp>
            <p:nvSpPr>
              <p:cNvPr id="199" name="左右箭头 545">
                <a:extLst>
                  <a:ext uri="{FF2B5EF4-FFF2-40B4-BE49-F238E27FC236}">
                    <a16:creationId xmlns:a16="http://schemas.microsoft.com/office/drawing/2014/main" id="{BCFD2629-6F42-0903-BFC2-2234B264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88935" y="3880162"/>
                <a:ext cx="330375" cy="144463"/>
              </a:xfrm>
              <a:prstGeom prst="leftRightArrow">
                <a:avLst>
                  <a:gd name="adj1" fmla="val 50000"/>
                  <a:gd name="adj2" fmla="val 49978"/>
                </a:avLst>
              </a:prstGeom>
              <a:solidFill>
                <a:srgbClr val="595757"/>
              </a:solidFill>
              <a:ln w="9525">
                <a:noFill/>
                <a:bevel/>
                <a:headEnd/>
                <a:tailEnd/>
              </a:ln>
            </p:spPr>
            <p:txBody>
              <a:bodyPr anchor="ctr"/>
              <a:lstStyle/>
              <a:p>
                <a:pPr algn="ctr" defTabSz="457189"/>
                <a:endParaRPr lang="zh-CN" altLang="zh-CN">
                  <a:solidFill>
                    <a:srgbClr val="000000"/>
                  </a:solidFill>
                  <a:latin typeface="+mn-lt"/>
                  <a:ea typeface="微软雅黑" pitchFamily="34" charset="-122"/>
                </a:endParaRPr>
              </a:p>
            </p:txBody>
          </p:sp>
          <p:grpSp>
            <p:nvGrpSpPr>
              <p:cNvPr id="200" name="组 38">
                <a:extLst>
                  <a:ext uri="{FF2B5EF4-FFF2-40B4-BE49-F238E27FC236}">
                    <a16:creationId xmlns:a16="http://schemas.microsoft.com/office/drawing/2014/main" id="{F348A1B2-8D44-75E1-1625-6DB2C5EADAD1}"/>
                  </a:ext>
                </a:extLst>
              </p:cNvPr>
              <p:cNvGrpSpPr/>
              <p:nvPr/>
            </p:nvGrpSpPr>
            <p:grpSpPr>
              <a:xfrm>
                <a:off x="9884581" y="3458022"/>
                <a:ext cx="286176" cy="693847"/>
                <a:chOff x="-1244185" y="3590108"/>
                <a:chExt cx="314794" cy="763231"/>
              </a:xfrm>
            </p:grpSpPr>
            <p:sp>
              <p:nvSpPr>
                <p:cNvPr id="206" name="圆角矩形 552">
                  <a:extLst>
                    <a:ext uri="{FF2B5EF4-FFF2-40B4-BE49-F238E27FC236}">
                      <a16:creationId xmlns:a16="http://schemas.microsoft.com/office/drawing/2014/main" id="{747B7D04-EE2F-F934-7E57-BA674CD3842A}"/>
                    </a:ext>
                  </a:extLst>
                </p:cNvPr>
                <p:cNvSpPr/>
                <p:nvPr/>
              </p:nvSpPr>
              <p:spPr>
                <a:xfrm>
                  <a:off x="-1244185" y="3590108"/>
                  <a:ext cx="314794" cy="763231"/>
                </a:xfrm>
                <a:prstGeom prst="roundRect">
                  <a:avLst/>
                </a:prstGeom>
                <a:solidFill>
                  <a:srgbClr val="595757"/>
                </a:solidFill>
                <a:ln>
                  <a:noFill/>
                </a:ln>
                <a:effectLst>
                  <a:outerShdw sx="1000" sy="1000"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kern="0" dirty="0">
                    <a:solidFill>
                      <a:schemeClr val="bg1"/>
                    </a:solidFill>
                    <a:ea typeface="Arial" charset="0"/>
                    <a:cs typeface="Calibri"/>
                  </a:endParaRPr>
                </a:p>
              </p:txBody>
            </p:sp>
            <p:sp>
              <p:nvSpPr>
                <p:cNvPr id="207" name="椭圆 553">
                  <a:extLst>
                    <a:ext uri="{FF2B5EF4-FFF2-40B4-BE49-F238E27FC236}">
                      <a16:creationId xmlns:a16="http://schemas.microsoft.com/office/drawing/2014/main" id="{26E701A3-4F02-A3CA-AB3E-BE7A10A9048B}"/>
                    </a:ext>
                  </a:extLst>
                </p:cNvPr>
                <p:cNvSpPr/>
                <p:nvPr/>
              </p:nvSpPr>
              <p:spPr>
                <a:xfrm>
                  <a:off x="-1177132" y="4102633"/>
                  <a:ext cx="180690" cy="180689"/>
                </a:xfrm>
                <a:prstGeom prst="ellipse">
                  <a:avLst/>
                </a:prstGeom>
                <a:solidFill>
                  <a:srgbClr val="00F1BF"/>
                </a:solidFill>
                <a:ln>
                  <a:noFill/>
                </a:ln>
                <a:effectLst>
                  <a:outerShdw sx="1000" sy="1000"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kern="0" dirty="0">
                    <a:solidFill>
                      <a:schemeClr val="bg1"/>
                    </a:solidFill>
                    <a:ea typeface="Arial" charset="0"/>
                    <a:cs typeface="Calibri"/>
                  </a:endParaRPr>
                </a:p>
              </p:txBody>
            </p:sp>
            <p:sp>
              <p:nvSpPr>
                <p:cNvPr id="208" name="椭圆 554">
                  <a:extLst>
                    <a:ext uri="{FF2B5EF4-FFF2-40B4-BE49-F238E27FC236}">
                      <a16:creationId xmlns:a16="http://schemas.microsoft.com/office/drawing/2014/main" id="{962F7AE6-1984-996C-A129-81527C3F14F8}"/>
                    </a:ext>
                  </a:extLst>
                </p:cNvPr>
                <p:cNvSpPr/>
                <p:nvPr/>
              </p:nvSpPr>
              <p:spPr>
                <a:xfrm>
                  <a:off x="-1177134" y="3876748"/>
                  <a:ext cx="180690" cy="1806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sx="1000" sy="1000"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kern="0" dirty="0">
                    <a:solidFill>
                      <a:schemeClr val="bg1"/>
                    </a:solidFill>
                    <a:ea typeface="Arial" charset="0"/>
                    <a:cs typeface="Calibri"/>
                  </a:endParaRPr>
                </a:p>
              </p:txBody>
            </p:sp>
            <p:sp>
              <p:nvSpPr>
                <p:cNvPr id="209" name="椭圆 555">
                  <a:extLst>
                    <a:ext uri="{FF2B5EF4-FFF2-40B4-BE49-F238E27FC236}">
                      <a16:creationId xmlns:a16="http://schemas.microsoft.com/office/drawing/2014/main" id="{D4080EA3-726B-5231-5801-024CA06325D3}"/>
                    </a:ext>
                  </a:extLst>
                </p:cNvPr>
                <p:cNvSpPr/>
                <p:nvPr/>
              </p:nvSpPr>
              <p:spPr>
                <a:xfrm>
                  <a:off x="-1177131" y="3650872"/>
                  <a:ext cx="180690" cy="1806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sx="1000" sy="1000"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kern="0" dirty="0">
                    <a:solidFill>
                      <a:schemeClr val="bg1"/>
                    </a:solidFill>
                    <a:ea typeface="Arial" charset="0"/>
                    <a:cs typeface="Calibri"/>
                  </a:endParaRPr>
                </a:p>
              </p:txBody>
            </p:sp>
          </p:grpSp>
          <p:grpSp>
            <p:nvGrpSpPr>
              <p:cNvPr id="201" name="组 43">
                <a:extLst>
                  <a:ext uri="{FF2B5EF4-FFF2-40B4-BE49-F238E27FC236}">
                    <a16:creationId xmlns:a16="http://schemas.microsoft.com/office/drawing/2014/main" id="{4CC3B450-77B5-5688-4A17-32BCE8CEFAB7}"/>
                  </a:ext>
                </a:extLst>
              </p:cNvPr>
              <p:cNvGrpSpPr/>
              <p:nvPr/>
            </p:nvGrpSpPr>
            <p:grpSpPr>
              <a:xfrm>
                <a:off x="10875080" y="3443049"/>
                <a:ext cx="286176" cy="693847"/>
                <a:chOff x="-1244185" y="3590108"/>
                <a:chExt cx="314794" cy="763231"/>
              </a:xfrm>
            </p:grpSpPr>
            <p:sp>
              <p:nvSpPr>
                <p:cNvPr id="202" name="圆角矩形 548">
                  <a:extLst>
                    <a:ext uri="{FF2B5EF4-FFF2-40B4-BE49-F238E27FC236}">
                      <a16:creationId xmlns:a16="http://schemas.microsoft.com/office/drawing/2014/main" id="{FF6BBCD8-6B7A-83D9-DEB3-F1A66A5DD714}"/>
                    </a:ext>
                  </a:extLst>
                </p:cNvPr>
                <p:cNvSpPr/>
                <p:nvPr/>
              </p:nvSpPr>
              <p:spPr>
                <a:xfrm>
                  <a:off x="-1244185" y="3590108"/>
                  <a:ext cx="314794" cy="763231"/>
                </a:xfrm>
                <a:prstGeom prst="roundRect">
                  <a:avLst/>
                </a:prstGeom>
                <a:solidFill>
                  <a:srgbClr val="595757"/>
                </a:solidFill>
                <a:ln>
                  <a:noFill/>
                </a:ln>
                <a:effectLst>
                  <a:outerShdw sx="1000" sy="1000"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kern="0" dirty="0">
                    <a:solidFill>
                      <a:schemeClr val="bg1"/>
                    </a:solidFill>
                    <a:ea typeface="Arial" charset="0"/>
                    <a:cs typeface="Calibri"/>
                  </a:endParaRPr>
                </a:p>
              </p:txBody>
            </p:sp>
            <p:sp>
              <p:nvSpPr>
                <p:cNvPr id="203" name="椭圆 549">
                  <a:extLst>
                    <a:ext uri="{FF2B5EF4-FFF2-40B4-BE49-F238E27FC236}">
                      <a16:creationId xmlns:a16="http://schemas.microsoft.com/office/drawing/2014/main" id="{FDBEBE94-7FD1-E905-6DC3-954F3169730C}"/>
                    </a:ext>
                  </a:extLst>
                </p:cNvPr>
                <p:cNvSpPr/>
                <p:nvPr/>
              </p:nvSpPr>
              <p:spPr>
                <a:xfrm>
                  <a:off x="-1177132" y="4102633"/>
                  <a:ext cx="180690" cy="1806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sx="1000" sy="1000"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kern="0" dirty="0">
                    <a:solidFill>
                      <a:schemeClr val="bg1"/>
                    </a:solidFill>
                    <a:ea typeface="Arial" charset="0"/>
                    <a:cs typeface="Calibri"/>
                  </a:endParaRPr>
                </a:p>
              </p:txBody>
            </p:sp>
            <p:sp>
              <p:nvSpPr>
                <p:cNvPr id="204" name="椭圆 550">
                  <a:extLst>
                    <a:ext uri="{FF2B5EF4-FFF2-40B4-BE49-F238E27FC236}">
                      <a16:creationId xmlns:a16="http://schemas.microsoft.com/office/drawing/2014/main" id="{D6234881-173E-A16F-583A-9BB3E6ACBF41}"/>
                    </a:ext>
                  </a:extLst>
                </p:cNvPr>
                <p:cNvSpPr/>
                <p:nvPr/>
              </p:nvSpPr>
              <p:spPr>
                <a:xfrm>
                  <a:off x="-1177134" y="3876748"/>
                  <a:ext cx="180690" cy="1806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sx="1000" sy="1000"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kern="0" dirty="0">
                    <a:solidFill>
                      <a:schemeClr val="bg1"/>
                    </a:solidFill>
                    <a:ea typeface="Arial" charset="0"/>
                    <a:cs typeface="Calibri"/>
                  </a:endParaRPr>
                </a:p>
              </p:txBody>
            </p:sp>
            <p:sp>
              <p:nvSpPr>
                <p:cNvPr id="205" name="椭圆 551">
                  <a:extLst>
                    <a:ext uri="{FF2B5EF4-FFF2-40B4-BE49-F238E27FC236}">
                      <a16:creationId xmlns:a16="http://schemas.microsoft.com/office/drawing/2014/main" id="{D4BECBBC-F3A8-CAB0-728A-5D11DEB0A173}"/>
                    </a:ext>
                  </a:extLst>
                </p:cNvPr>
                <p:cNvSpPr/>
                <p:nvPr/>
              </p:nvSpPr>
              <p:spPr>
                <a:xfrm>
                  <a:off x="-1177131" y="3650872"/>
                  <a:ext cx="180690" cy="180689"/>
                </a:xfrm>
                <a:prstGeom prst="ellipse">
                  <a:avLst/>
                </a:prstGeom>
                <a:solidFill>
                  <a:srgbClr val="FF6E00"/>
                </a:solidFill>
                <a:ln>
                  <a:noFill/>
                </a:ln>
                <a:effectLst>
                  <a:outerShdw sx="1000" sy="1000"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kern="0" dirty="0">
                    <a:solidFill>
                      <a:schemeClr val="bg1"/>
                    </a:solidFill>
                    <a:ea typeface="Arial" charset="0"/>
                    <a:cs typeface="Calibri"/>
                  </a:endParaRPr>
                </a:p>
              </p:txBody>
            </p:sp>
          </p:grpSp>
        </p:grpSp>
        <p:sp>
          <p:nvSpPr>
            <p:cNvPr id="13" name="Text Box 186">
              <a:extLst>
                <a:ext uri="{FF2B5EF4-FFF2-40B4-BE49-F238E27FC236}">
                  <a16:creationId xmlns:a16="http://schemas.microsoft.com/office/drawing/2014/main" id="{226F73D3-A45B-68F6-334C-7294ED2EF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6064" y="2879649"/>
              <a:ext cx="1409672" cy="208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defPPr>
                <a:defRPr lang="zh-CN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9pPr>
            </a:lstStyle>
            <a:p>
              <a:pPr algn="ctr">
                <a:buFont typeface="Arial" charset="0"/>
                <a:buNone/>
              </a:pPr>
              <a:r>
                <a:rPr lang="en-US" altLang="zh-CN" sz="1200" dirty="0">
                  <a:solidFill>
                    <a:schemeClr val="bg1"/>
                  </a:solidFill>
                  <a:latin typeface="+mn-lt"/>
                  <a:ea typeface="微软雅黑" pitchFamily="34" charset="-122"/>
                  <a:sym typeface="Arial" charset="0"/>
                </a:rPr>
                <a:t>ZSmart Policy Manager</a:t>
              </a:r>
              <a:endParaRPr lang="zh-CN" altLang="en-US" sz="1200" dirty="0">
                <a:solidFill>
                  <a:schemeClr val="bg1"/>
                </a:solidFill>
                <a:latin typeface="+mn-lt"/>
                <a:ea typeface="微软雅黑" pitchFamily="34" charset="-122"/>
                <a:sym typeface="Arial" charset="0"/>
              </a:endParaRPr>
            </a:p>
          </p:txBody>
        </p:sp>
        <p:sp>
          <p:nvSpPr>
            <p:cNvPr id="14" name="Text Box 186">
              <a:extLst>
                <a:ext uri="{FF2B5EF4-FFF2-40B4-BE49-F238E27FC236}">
                  <a16:creationId xmlns:a16="http://schemas.microsoft.com/office/drawing/2014/main" id="{1CE094D7-42C5-14E2-93A9-84A7FFB40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0016" y="2123643"/>
              <a:ext cx="1267325" cy="208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="ctr">
              <a:spAutoFit/>
            </a:bodyPr>
            <a:lstStyle>
              <a:defPPr>
                <a:defRPr lang="zh-CN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9pPr>
            </a:lstStyle>
            <a:p>
              <a:pPr algn="ctr">
                <a:buFont typeface="Arial" charset="0"/>
                <a:buNone/>
              </a:pPr>
              <a:r>
                <a:rPr lang="en-US" altLang="zh-CN" sz="1200" dirty="0">
                  <a:solidFill>
                    <a:schemeClr val="bg1"/>
                  </a:solidFill>
                  <a:latin typeface="+mn-lt"/>
                  <a:ea typeface="微软雅黑" pitchFamily="34" charset="-122"/>
                  <a:sym typeface="Arial" charset="0"/>
                </a:rPr>
                <a:t>AF</a:t>
              </a:r>
              <a:endParaRPr lang="zh-CN" altLang="en-US" sz="1200" dirty="0">
                <a:solidFill>
                  <a:schemeClr val="bg1"/>
                </a:solidFill>
                <a:latin typeface="+mn-lt"/>
                <a:ea typeface="微软雅黑" pitchFamily="34" charset="-122"/>
                <a:sym typeface="Arial" charset="0"/>
              </a:endParaRPr>
            </a:p>
          </p:txBody>
        </p:sp>
        <p:grpSp>
          <p:nvGrpSpPr>
            <p:cNvPr id="15" name="组合 10259">
              <a:extLst>
                <a:ext uri="{FF2B5EF4-FFF2-40B4-BE49-F238E27FC236}">
                  <a16:creationId xmlns:a16="http://schemas.microsoft.com/office/drawing/2014/main" id="{9D96B30A-62D5-23C4-7D94-7667BFC35A8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34420" y="2041735"/>
              <a:ext cx="395452" cy="328616"/>
              <a:chOff x="7980363" y="3624263"/>
              <a:chExt cx="703262" cy="679450"/>
            </a:xfrm>
            <a:solidFill>
              <a:schemeClr val="bg1"/>
            </a:solidFill>
          </p:grpSpPr>
          <p:sp>
            <p:nvSpPr>
              <p:cNvPr id="183" name="Freeform 17">
                <a:extLst>
                  <a:ext uri="{FF2B5EF4-FFF2-40B4-BE49-F238E27FC236}">
                    <a16:creationId xmlns:a16="http://schemas.microsoft.com/office/drawing/2014/main" id="{7488C7DF-89B0-8141-EE19-DADB0958E95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69300" y="4003676"/>
                <a:ext cx="115887" cy="82550"/>
              </a:xfrm>
              <a:custGeom>
                <a:avLst/>
                <a:gdLst>
                  <a:gd name="T0" fmla="*/ 0 w 73"/>
                  <a:gd name="T1" fmla="*/ 0 h 52"/>
                  <a:gd name="T2" fmla="*/ 0 w 73"/>
                  <a:gd name="T3" fmla="*/ 27 h 52"/>
                  <a:gd name="T4" fmla="*/ 24 w 73"/>
                  <a:gd name="T5" fmla="*/ 52 h 52"/>
                  <a:gd name="T6" fmla="*/ 30 w 73"/>
                  <a:gd name="T7" fmla="*/ 48 h 52"/>
                  <a:gd name="T8" fmla="*/ 55 w 73"/>
                  <a:gd name="T9" fmla="*/ 48 h 52"/>
                  <a:gd name="T10" fmla="*/ 73 w 73"/>
                  <a:gd name="T11" fmla="*/ 15 h 52"/>
                  <a:gd name="T12" fmla="*/ 0 w 73"/>
                  <a:gd name="T13" fmla="*/ 0 h 52"/>
                  <a:gd name="T14" fmla="*/ 0 w 73"/>
                  <a:gd name="T15" fmla="*/ 0 h 52"/>
                  <a:gd name="T16" fmla="*/ 0 w 73"/>
                  <a:gd name="T17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52">
                    <a:moveTo>
                      <a:pt x="0" y="0"/>
                    </a:moveTo>
                    <a:lnTo>
                      <a:pt x="0" y="27"/>
                    </a:lnTo>
                    <a:lnTo>
                      <a:pt x="24" y="52"/>
                    </a:lnTo>
                    <a:lnTo>
                      <a:pt x="30" y="48"/>
                    </a:lnTo>
                    <a:lnTo>
                      <a:pt x="55" y="48"/>
                    </a:lnTo>
                    <a:lnTo>
                      <a:pt x="73" y="1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184" name="Freeform 18">
                <a:extLst>
                  <a:ext uri="{FF2B5EF4-FFF2-40B4-BE49-F238E27FC236}">
                    <a16:creationId xmlns:a16="http://schemas.microsoft.com/office/drawing/2014/main" id="{3EE67ABA-716C-09AA-A973-FECF168FD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69300" y="4003676"/>
                <a:ext cx="115887" cy="82550"/>
              </a:xfrm>
              <a:custGeom>
                <a:avLst/>
                <a:gdLst>
                  <a:gd name="T0" fmla="*/ 0 w 73"/>
                  <a:gd name="T1" fmla="*/ 0 h 52"/>
                  <a:gd name="T2" fmla="*/ 0 w 73"/>
                  <a:gd name="T3" fmla="*/ 27 h 52"/>
                  <a:gd name="T4" fmla="*/ 24 w 73"/>
                  <a:gd name="T5" fmla="*/ 52 h 52"/>
                  <a:gd name="T6" fmla="*/ 30 w 73"/>
                  <a:gd name="T7" fmla="*/ 48 h 52"/>
                  <a:gd name="T8" fmla="*/ 55 w 73"/>
                  <a:gd name="T9" fmla="*/ 48 h 52"/>
                  <a:gd name="T10" fmla="*/ 73 w 73"/>
                  <a:gd name="T11" fmla="*/ 15 h 52"/>
                  <a:gd name="T12" fmla="*/ 0 w 73"/>
                  <a:gd name="T13" fmla="*/ 0 h 52"/>
                  <a:gd name="T14" fmla="*/ 0 w 73"/>
                  <a:gd name="T15" fmla="*/ 0 h 52"/>
                  <a:gd name="T16" fmla="*/ 0 w 73"/>
                  <a:gd name="T17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52">
                    <a:moveTo>
                      <a:pt x="0" y="0"/>
                    </a:moveTo>
                    <a:lnTo>
                      <a:pt x="0" y="27"/>
                    </a:lnTo>
                    <a:lnTo>
                      <a:pt x="24" y="52"/>
                    </a:lnTo>
                    <a:lnTo>
                      <a:pt x="30" y="48"/>
                    </a:lnTo>
                    <a:lnTo>
                      <a:pt x="55" y="48"/>
                    </a:lnTo>
                    <a:lnTo>
                      <a:pt x="73" y="15"/>
                    </a:lnTo>
                    <a:lnTo>
                      <a:pt x="0" y="0"/>
                    </a:lnTo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185" name="Freeform 19">
                <a:extLst>
                  <a:ext uri="{FF2B5EF4-FFF2-40B4-BE49-F238E27FC236}">
                    <a16:creationId xmlns:a16="http://schemas.microsoft.com/office/drawing/2014/main" id="{8FFC4296-30C1-F1C6-5EF1-9A0D269873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69300" y="3852863"/>
                <a:ext cx="120650" cy="96838"/>
              </a:xfrm>
              <a:custGeom>
                <a:avLst/>
                <a:gdLst>
                  <a:gd name="T0" fmla="*/ 58 w 76"/>
                  <a:gd name="T1" fmla="*/ 0 h 61"/>
                  <a:gd name="T2" fmla="*/ 30 w 76"/>
                  <a:gd name="T3" fmla="*/ 0 h 61"/>
                  <a:gd name="T4" fmla="*/ 0 w 76"/>
                  <a:gd name="T5" fmla="*/ 33 h 61"/>
                  <a:gd name="T6" fmla="*/ 0 w 76"/>
                  <a:gd name="T7" fmla="*/ 61 h 61"/>
                  <a:gd name="T8" fmla="*/ 76 w 76"/>
                  <a:gd name="T9" fmla="*/ 33 h 61"/>
                  <a:gd name="T10" fmla="*/ 58 w 76"/>
                  <a:gd name="T11" fmla="*/ 0 h 61"/>
                  <a:gd name="T12" fmla="*/ 58 w 76"/>
                  <a:gd name="T13" fmla="*/ 0 h 61"/>
                  <a:gd name="T14" fmla="*/ 58 w 76"/>
                  <a:gd name="T15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61">
                    <a:moveTo>
                      <a:pt x="58" y="0"/>
                    </a:moveTo>
                    <a:lnTo>
                      <a:pt x="30" y="0"/>
                    </a:lnTo>
                    <a:lnTo>
                      <a:pt x="0" y="33"/>
                    </a:lnTo>
                    <a:lnTo>
                      <a:pt x="0" y="61"/>
                    </a:lnTo>
                    <a:lnTo>
                      <a:pt x="76" y="33"/>
                    </a:lnTo>
                    <a:lnTo>
                      <a:pt x="58" y="0"/>
                    </a:lnTo>
                    <a:close/>
                    <a:moveTo>
                      <a:pt x="58" y="0"/>
                    </a:moveTo>
                    <a:lnTo>
                      <a:pt x="5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186" name="Freeform 20">
                <a:extLst>
                  <a:ext uri="{FF2B5EF4-FFF2-40B4-BE49-F238E27FC236}">
                    <a16:creationId xmlns:a16="http://schemas.microsoft.com/office/drawing/2014/main" id="{BB084C06-44D3-3C04-8E29-09E49159BB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69300" y="3852863"/>
                <a:ext cx="120650" cy="96838"/>
              </a:xfrm>
              <a:custGeom>
                <a:avLst/>
                <a:gdLst>
                  <a:gd name="T0" fmla="*/ 58 w 76"/>
                  <a:gd name="T1" fmla="*/ 0 h 61"/>
                  <a:gd name="T2" fmla="*/ 30 w 76"/>
                  <a:gd name="T3" fmla="*/ 0 h 61"/>
                  <a:gd name="T4" fmla="*/ 0 w 76"/>
                  <a:gd name="T5" fmla="*/ 33 h 61"/>
                  <a:gd name="T6" fmla="*/ 0 w 76"/>
                  <a:gd name="T7" fmla="*/ 61 h 61"/>
                  <a:gd name="T8" fmla="*/ 76 w 76"/>
                  <a:gd name="T9" fmla="*/ 33 h 61"/>
                  <a:gd name="T10" fmla="*/ 58 w 76"/>
                  <a:gd name="T11" fmla="*/ 0 h 61"/>
                  <a:gd name="T12" fmla="*/ 58 w 76"/>
                  <a:gd name="T13" fmla="*/ 0 h 61"/>
                  <a:gd name="T14" fmla="*/ 58 w 76"/>
                  <a:gd name="T15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61">
                    <a:moveTo>
                      <a:pt x="58" y="0"/>
                    </a:moveTo>
                    <a:lnTo>
                      <a:pt x="30" y="0"/>
                    </a:lnTo>
                    <a:lnTo>
                      <a:pt x="0" y="33"/>
                    </a:lnTo>
                    <a:lnTo>
                      <a:pt x="0" y="61"/>
                    </a:lnTo>
                    <a:lnTo>
                      <a:pt x="76" y="33"/>
                    </a:lnTo>
                    <a:lnTo>
                      <a:pt x="58" y="0"/>
                    </a:lnTo>
                    <a:moveTo>
                      <a:pt x="58" y="0"/>
                    </a:moveTo>
                    <a:lnTo>
                      <a:pt x="58" y="0"/>
                    </a:lnTo>
                  </a:path>
                </a:pathLst>
              </a:custGeom>
              <a:grp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187" name="Freeform 21">
                <a:extLst>
                  <a:ext uri="{FF2B5EF4-FFF2-40B4-BE49-F238E27FC236}">
                    <a16:creationId xmlns:a16="http://schemas.microsoft.com/office/drawing/2014/main" id="{BEC78075-F600-F546-3154-FFCD680FC8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69300" y="3921126"/>
                <a:ext cx="149225" cy="92075"/>
              </a:xfrm>
              <a:custGeom>
                <a:avLst/>
                <a:gdLst>
                  <a:gd name="T0" fmla="*/ 94 w 94"/>
                  <a:gd name="T1" fmla="*/ 27 h 58"/>
                  <a:gd name="T2" fmla="*/ 82 w 94"/>
                  <a:gd name="T3" fmla="*/ 0 h 58"/>
                  <a:gd name="T4" fmla="*/ 0 w 94"/>
                  <a:gd name="T5" fmla="*/ 27 h 58"/>
                  <a:gd name="T6" fmla="*/ 0 w 94"/>
                  <a:gd name="T7" fmla="*/ 42 h 58"/>
                  <a:gd name="T8" fmla="*/ 76 w 94"/>
                  <a:gd name="T9" fmla="*/ 58 h 58"/>
                  <a:gd name="T10" fmla="*/ 94 w 94"/>
                  <a:gd name="T11" fmla="*/ 27 h 58"/>
                  <a:gd name="T12" fmla="*/ 94 w 94"/>
                  <a:gd name="T13" fmla="*/ 27 h 58"/>
                  <a:gd name="T14" fmla="*/ 94 w 94"/>
                  <a:gd name="T15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4" h="58">
                    <a:moveTo>
                      <a:pt x="94" y="27"/>
                    </a:moveTo>
                    <a:lnTo>
                      <a:pt x="82" y="0"/>
                    </a:lnTo>
                    <a:lnTo>
                      <a:pt x="0" y="27"/>
                    </a:lnTo>
                    <a:lnTo>
                      <a:pt x="0" y="42"/>
                    </a:lnTo>
                    <a:lnTo>
                      <a:pt x="76" y="58"/>
                    </a:lnTo>
                    <a:lnTo>
                      <a:pt x="94" y="27"/>
                    </a:lnTo>
                    <a:close/>
                    <a:moveTo>
                      <a:pt x="94" y="27"/>
                    </a:moveTo>
                    <a:lnTo>
                      <a:pt x="9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188" name="Freeform 22">
                <a:extLst>
                  <a:ext uri="{FF2B5EF4-FFF2-40B4-BE49-F238E27FC236}">
                    <a16:creationId xmlns:a16="http://schemas.microsoft.com/office/drawing/2014/main" id="{4B7E390C-0C4C-5750-C9AE-FD23D57419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69300" y="3921126"/>
                <a:ext cx="149225" cy="92075"/>
              </a:xfrm>
              <a:custGeom>
                <a:avLst/>
                <a:gdLst>
                  <a:gd name="T0" fmla="*/ 94 w 94"/>
                  <a:gd name="T1" fmla="*/ 27 h 58"/>
                  <a:gd name="T2" fmla="*/ 82 w 94"/>
                  <a:gd name="T3" fmla="*/ 0 h 58"/>
                  <a:gd name="T4" fmla="*/ 0 w 94"/>
                  <a:gd name="T5" fmla="*/ 27 h 58"/>
                  <a:gd name="T6" fmla="*/ 0 w 94"/>
                  <a:gd name="T7" fmla="*/ 42 h 58"/>
                  <a:gd name="T8" fmla="*/ 76 w 94"/>
                  <a:gd name="T9" fmla="*/ 58 h 58"/>
                  <a:gd name="T10" fmla="*/ 94 w 94"/>
                  <a:gd name="T11" fmla="*/ 27 h 58"/>
                  <a:gd name="T12" fmla="*/ 94 w 94"/>
                  <a:gd name="T13" fmla="*/ 27 h 58"/>
                  <a:gd name="T14" fmla="*/ 94 w 94"/>
                  <a:gd name="T15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4" h="58">
                    <a:moveTo>
                      <a:pt x="94" y="27"/>
                    </a:moveTo>
                    <a:lnTo>
                      <a:pt x="82" y="0"/>
                    </a:lnTo>
                    <a:lnTo>
                      <a:pt x="0" y="27"/>
                    </a:lnTo>
                    <a:lnTo>
                      <a:pt x="0" y="42"/>
                    </a:lnTo>
                    <a:lnTo>
                      <a:pt x="76" y="58"/>
                    </a:lnTo>
                    <a:lnTo>
                      <a:pt x="94" y="27"/>
                    </a:lnTo>
                    <a:moveTo>
                      <a:pt x="94" y="27"/>
                    </a:moveTo>
                    <a:lnTo>
                      <a:pt x="94" y="27"/>
                    </a:lnTo>
                  </a:path>
                </a:pathLst>
              </a:custGeom>
              <a:grp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189" name="Freeform 23">
                <a:extLst>
                  <a:ext uri="{FF2B5EF4-FFF2-40B4-BE49-F238E27FC236}">
                    <a16:creationId xmlns:a16="http://schemas.microsoft.com/office/drawing/2014/main" id="{E6127418-3662-7C3E-9702-471FEE633D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80425" y="3843338"/>
                <a:ext cx="42862" cy="52388"/>
              </a:xfrm>
              <a:custGeom>
                <a:avLst/>
                <a:gdLst>
                  <a:gd name="T0" fmla="*/ 27 w 27"/>
                  <a:gd name="T1" fmla="*/ 33 h 33"/>
                  <a:gd name="T2" fmla="*/ 27 w 27"/>
                  <a:gd name="T3" fmla="*/ 15 h 33"/>
                  <a:gd name="T4" fmla="*/ 6 w 27"/>
                  <a:gd name="T5" fmla="*/ 0 h 33"/>
                  <a:gd name="T6" fmla="*/ 0 w 27"/>
                  <a:gd name="T7" fmla="*/ 3 h 33"/>
                  <a:gd name="T8" fmla="*/ 15 w 27"/>
                  <a:gd name="T9" fmla="*/ 33 h 33"/>
                  <a:gd name="T10" fmla="*/ 27 w 27"/>
                  <a:gd name="T11" fmla="*/ 33 h 33"/>
                  <a:gd name="T12" fmla="*/ 27 w 27"/>
                  <a:gd name="T13" fmla="*/ 33 h 33"/>
                  <a:gd name="T14" fmla="*/ 27 w 27"/>
                  <a:gd name="T1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33">
                    <a:moveTo>
                      <a:pt x="27" y="33"/>
                    </a:moveTo>
                    <a:lnTo>
                      <a:pt x="27" y="15"/>
                    </a:lnTo>
                    <a:lnTo>
                      <a:pt x="6" y="0"/>
                    </a:lnTo>
                    <a:lnTo>
                      <a:pt x="0" y="3"/>
                    </a:lnTo>
                    <a:lnTo>
                      <a:pt x="15" y="33"/>
                    </a:lnTo>
                    <a:lnTo>
                      <a:pt x="27" y="33"/>
                    </a:lnTo>
                    <a:close/>
                    <a:moveTo>
                      <a:pt x="27" y="33"/>
                    </a:moveTo>
                    <a:lnTo>
                      <a:pt x="27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190" name="Freeform 24">
                <a:extLst>
                  <a:ext uri="{FF2B5EF4-FFF2-40B4-BE49-F238E27FC236}">
                    <a16:creationId xmlns:a16="http://schemas.microsoft.com/office/drawing/2014/main" id="{795D2A00-D84C-7CF6-D30B-C302F42D0C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80425" y="3843338"/>
                <a:ext cx="42862" cy="52388"/>
              </a:xfrm>
              <a:custGeom>
                <a:avLst/>
                <a:gdLst>
                  <a:gd name="T0" fmla="*/ 27 w 27"/>
                  <a:gd name="T1" fmla="*/ 33 h 33"/>
                  <a:gd name="T2" fmla="*/ 27 w 27"/>
                  <a:gd name="T3" fmla="*/ 15 h 33"/>
                  <a:gd name="T4" fmla="*/ 6 w 27"/>
                  <a:gd name="T5" fmla="*/ 0 h 33"/>
                  <a:gd name="T6" fmla="*/ 0 w 27"/>
                  <a:gd name="T7" fmla="*/ 3 h 33"/>
                  <a:gd name="T8" fmla="*/ 15 w 27"/>
                  <a:gd name="T9" fmla="*/ 33 h 33"/>
                  <a:gd name="T10" fmla="*/ 27 w 27"/>
                  <a:gd name="T11" fmla="*/ 33 h 33"/>
                  <a:gd name="T12" fmla="*/ 27 w 27"/>
                  <a:gd name="T13" fmla="*/ 33 h 33"/>
                  <a:gd name="T14" fmla="*/ 27 w 27"/>
                  <a:gd name="T1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33">
                    <a:moveTo>
                      <a:pt x="27" y="33"/>
                    </a:moveTo>
                    <a:lnTo>
                      <a:pt x="27" y="15"/>
                    </a:lnTo>
                    <a:lnTo>
                      <a:pt x="6" y="0"/>
                    </a:lnTo>
                    <a:lnTo>
                      <a:pt x="0" y="3"/>
                    </a:lnTo>
                    <a:lnTo>
                      <a:pt x="15" y="33"/>
                    </a:lnTo>
                    <a:lnTo>
                      <a:pt x="27" y="33"/>
                    </a:lnTo>
                    <a:moveTo>
                      <a:pt x="27" y="33"/>
                    </a:moveTo>
                    <a:lnTo>
                      <a:pt x="27" y="33"/>
                    </a:lnTo>
                  </a:path>
                </a:pathLst>
              </a:custGeom>
              <a:grp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191" name="Freeform 25">
                <a:extLst>
                  <a:ext uri="{FF2B5EF4-FFF2-40B4-BE49-F238E27FC236}">
                    <a16:creationId xmlns:a16="http://schemas.microsoft.com/office/drawing/2014/main" id="{A7D7CA25-8622-F910-CEC4-C6CEC21D7F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09000" y="3978276"/>
                <a:ext cx="23812" cy="44450"/>
              </a:xfrm>
              <a:custGeom>
                <a:avLst/>
                <a:gdLst>
                  <a:gd name="T0" fmla="*/ 0 w 103"/>
                  <a:gd name="T1" fmla="*/ 164 h 184"/>
                  <a:gd name="T2" fmla="*/ 41 w 103"/>
                  <a:gd name="T3" fmla="*/ 184 h 184"/>
                  <a:gd name="T4" fmla="*/ 41 w 103"/>
                  <a:gd name="T5" fmla="*/ 123 h 184"/>
                  <a:gd name="T6" fmla="*/ 103 w 103"/>
                  <a:gd name="T7" fmla="*/ 61 h 184"/>
                  <a:gd name="T8" fmla="*/ 62 w 103"/>
                  <a:gd name="T9" fmla="*/ 0 h 184"/>
                  <a:gd name="T10" fmla="*/ 0 w 103"/>
                  <a:gd name="T11" fmla="*/ 164 h 184"/>
                  <a:gd name="T12" fmla="*/ 0 w 103"/>
                  <a:gd name="T13" fmla="*/ 164 h 184"/>
                  <a:gd name="T14" fmla="*/ 0 w 103"/>
                  <a:gd name="T15" fmla="*/ 16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184">
                    <a:moveTo>
                      <a:pt x="0" y="164"/>
                    </a:moveTo>
                    <a:cubicBezTo>
                      <a:pt x="41" y="184"/>
                      <a:pt x="41" y="184"/>
                      <a:pt x="41" y="184"/>
                    </a:cubicBezTo>
                    <a:cubicBezTo>
                      <a:pt x="41" y="123"/>
                      <a:pt x="41" y="123"/>
                      <a:pt x="41" y="123"/>
                    </a:cubicBezTo>
                    <a:cubicBezTo>
                      <a:pt x="41" y="82"/>
                      <a:pt x="62" y="61"/>
                      <a:pt x="103" y="61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0" y="164"/>
                    </a:lnTo>
                    <a:close/>
                    <a:moveTo>
                      <a:pt x="0" y="164"/>
                    </a:moveTo>
                    <a:cubicBezTo>
                      <a:pt x="0" y="164"/>
                      <a:pt x="0" y="164"/>
                      <a:pt x="0" y="16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192" name="Freeform 26">
                <a:extLst>
                  <a:ext uri="{FF2B5EF4-FFF2-40B4-BE49-F238E27FC236}">
                    <a16:creationId xmlns:a16="http://schemas.microsoft.com/office/drawing/2014/main" id="{51B2E829-AEE7-394E-AE9F-1FD657C1BB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75663" y="4032251"/>
                <a:ext cx="42862" cy="53975"/>
              </a:xfrm>
              <a:custGeom>
                <a:avLst/>
                <a:gdLst>
                  <a:gd name="T0" fmla="*/ 184 w 184"/>
                  <a:gd name="T1" fmla="*/ 21 h 226"/>
                  <a:gd name="T2" fmla="*/ 102 w 184"/>
                  <a:gd name="T3" fmla="*/ 0 h 226"/>
                  <a:gd name="T4" fmla="*/ 0 w 184"/>
                  <a:gd name="T5" fmla="*/ 205 h 226"/>
                  <a:gd name="T6" fmla="*/ 41 w 184"/>
                  <a:gd name="T7" fmla="*/ 226 h 226"/>
                  <a:gd name="T8" fmla="*/ 184 w 184"/>
                  <a:gd name="T9" fmla="*/ 123 h 226"/>
                  <a:gd name="T10" fmla="*/ 164 w 184"/>
                  <a:gd name="T11" fmla="*/ 123 h 226"/>
                  <a:gd name="T12" fmla="*/ 164 w 184"/>
                  <a:gd name="T13" fmla="*/ 21 h 226"/>
                  <a:gd name="T14" fmla="*/ 184 w 184"/>
                  <a:gd name="T15" fmla="*/ 21 h 226"/>
                  <a:gd name="T16" fmla="*/ 184 w 184"/>
                  <a:gd name="T17" fmla="*/ 21 h 226"/>
                  <a:gd name="T18" fmla="*/ 184 w 184"/>
                  <a:gd name="T19" fmla="*/ 21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4" h="226">
                    <a:moveTo>
                      <a:pt x="184" y="21"/>
                    </a:moveTo>
                    <a:cubicBezTo>
                      <a:pt x="102" y="0"/>
                      <a:pt x="102" y="0"/>
                      <a:pt x="102" y="0"/>
                    </a:cubicBezTo>
                    <a:cubicBezTo>
                      <a:pt x="0" y="205"/>
                      <a:pt x="0" y="205"/>
                      <a:pt x="0" y="205"/>
                    </a:cubicBezTo>
                    <a:cubicBezTo>
                      <a:pt x="20" y="205"/>
                      <a:pt x="41" y="205"/>
                      <a:pt x="41" y="226"/>
                    </a:cubicBezTo>
                    <a:cubicBezTo>
                      <a:pt x="184" y="123"/>
                      <a:pt x="184" y="123"/>
                      <a:pt x="184" y="123"/>
                    </a:cubicBezTo>
                    <a:cubicBezTo>
                      <a:pt x="164" y="123"/>
                      <a:pt x="164" y="123"/>
                      <a:pt x="164" y="123"/>
                    </a:cubicBezTo>
                    <a:cubicBezTo>
                      <a:pt x="164" y="21"/>
                      <a:pt x="164" y="21"/>
                      <a:pt x="164" y="21"/>
                    </a:cubicBezTo>
                    <a:lnTo>
                      <a:pt x="184" y="21"/>
                    </a:lnTo>
                    <a:close/>
                    <a:moveTo>
                      <a:pt x="184" y="21"/>
                    </a:moveTo>
                    <a:cubicBezTo>
                      <a:pt x="184" y="21"/>
                      <a:pt x="184" y="21"/>
                      <a:pt x="184" y="2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193" name="Freeform 27">
                <a:extLst>
                  <a:ext uri="{FF2B5EF4-FFF2-40B4-BE49-F238E27FC236}">
                    <a16:creationId xmlns:a16="http://schemas.microsoft.com/office/drawing/2014/main" id="{4EBB2B4B-4E40-8AC8-9199-298E25617D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37575" y="3930651"/>
                <a:ext cx="25400" cy="68263"/>
              </a:xfrm>
              <a:custGeom>
                <a:avLst/>
                <a:gdLst>
                  <a:gd name="T0" fmla="*/ 0 w 16"/>
                  <a:gd name="T1" fmla="*/ 21 h 43"/>
                  <a:gd name="T2" fmla="*/ 10 w 16"/>
                  <a:gd name="T3" fmla="*/ 43 h 43"/>
                  <a:gd name="T4" fmla="*/ 16 w 16"/>
                  <a:gd name="T5" fmla="*/ 43 h 43"/>
                  <a:gd name="T6" fmla="*/ 16 w 16"/>
                  <a:gd name="T7" fmla="*/ 0 h 43"/>
                  <a:gd name="T8" fmla="*/ 10 w 16"/>
                  <a:gd name="T9" fmla="*/ 0 h 43"/>
                  <a:gd name="T10" fmla="*/ 0 w 16"/>
                  <a:gd name="T11" fmla="*/ 21 h 43"/>
                  <a:gd name="T12" fmla="*/ 0 w 16"/>
                  <a:gd name="T13" fmla="*/ 21 h 43"/>
                  <a:gd name="T14" fmla="*/ 0 w 16"/>
                  <a:gd name="T15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43">
                    <a:moveTo>
                      <a:pt x="0" y="21"/>
                    </a:moveTo>
                    <a:lnTo>
                      <a:pt x="10" y="43"/>
                    </a:lnTo>
                    <a:lnTo>
                      <a:pt x="16" y="43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0" y="21"/>
                    </a:lnTo>
                    <a:close/>
                    <a:moveTo>
                      <a:pt x="0" y="21"/>
                    </a:moveTo>
                    <a:lnTo>
                      <a:pt x="0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194" name="Freeform 28">
                <a:extLst>
                  <a:ext uri="{FF2B5EF4-FFF2-40B4-BE49-F238E27FC236}">
                    <a16:creationId xmlns:a16="http://schemas.microsoft.com/office/drawing/2014/main" id="{A9C3F144-9CD7-9391-72C6-A58CB918B8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37575" y="3930651"/>
                <a:ext cx="25400" cy="68263"/>
              </a:xfrm>
              <a:custGeom>
                <a:avLst/>
                <a:gdLst>
                  <a:gd name="T0" fmla="*/ 0 w 16"/>
                  <a:gd name="T1" fmla="*/ 21 h 43"/>
                  <a:gd name="T2" fmla="*/ 10 w 16"/>
                  <a:gd name="T3" fmla="*/ 43 h 43"/>
                  <a:gd name="T4" fmla="*/ 16 w 16"/>
                  <a:gd name="T5" fmla="*/ 43 h 43"/>
                  <a:gd name="T6" fmla="*/ 16 w 16"/>
                  <a:gd name="T7" fmla="*/ 0 h 43"/>
                  <a:gd name="T8" fmla="*/ 10 w 16"/>
                  <a:gd name="T9" fmla="*/ 0 h 43"/>
                  <a:gd name="T10" fmla="*/ 0 w 16"/>
                  <a:gd name="T11" fmla="*/ 21 h 43"/>
                  <a:gd name="T12" fmla="*/ 0 w 16"/>
                  <a:gd name="T13" fmla="*/ 21 h 43"/>
                  <a:gd name="T14" fmla="*/ 0 w 16"/>
                  <a:gd name="T15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43">
                    <a:moveTo>
                      <a:pt x="0" y="21"/>
                    </a:moveTo>
                    <a:lnTo>
                      <a:pt x="10" y="43"/>
                    </a:lnTo>
                    <a:lnTo>
                      <a:pt x="16" y="43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0" y="21"/>
                    </a:lnTo>
                    <a:moveTo>
                      <a:pt x="0" y="21"/>
                    </a:moveTo>
                    <a:lnTo>
                      <a:pt x="0" y="21"/>
                    </a:lnTo>
                  </a:path>
                </a:pathLst>
              </a:custGeom>
              <a:grp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195" name="Freeform 29">
                <a:extLst>
                  <a:ext uri="{FF2B5EF4-FFF2-40B4-BE49-F238E27FC236}">
                    <a16:creationId xmlns:a16="http://schemas.microsoft.com/office/drawing/2014/main" id="{CD95697A-E9E4-3BCE-38B6-2E77A39E3A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13763" y="3916363"/>
                <a:ext cx="23812" cy="33338"/>
              </a:xfrm>
              <a:custGeom>
                <a:avLst/>
                <a:gdLst>
                  <a:gd name="T0" fmla="*/ 41 w 102"/>
                  <a:gd name="T1" fmla="*/ 0 h 143"/>
                  <a:gd name="T2" fmla="*/ 0 w 102"/>
                  <a:gd name="T3" fmla="*/ 0 h 143"/>
                  <a:gd name="T4" fmla="*/ 61 w 102"/>
                  <a:gd name="T5" fmla="*/ 143 h 143"/>
                  <a:gd name="T6" fmla="*/ 102 w 102"/>
                  <a:gd name="T7" fmla="*/ 82 h 143"/>
                  <a:gd name="T8" fmla="*/ 41 w 102"/>
                  <a:gd name="T9" fmla="*/ 0 h 143"/>
                  <a:gd name="T10" fmla="*/ 41 w 102"/>
                  <a:gd name="T11" fmla="*/ 0 h 143"/>
                  <a:gd name="T12" fmla="*/ 41 w 102"/>
                  <a:gd name="T13" fmla="*/ 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" h="143">
                    <a:moveTo>
                      <a:pt x="4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1" y="143"/>
                      <a:pt x="61" y="143"/>
                      <a:pt x="61" y="143"/>
                    </a:cubicBezTo>
                    <a:cubicBezTo>
                      <a:pt x="102" y="82"/>
                      <a:pt x="102" y="82"/>
                      <a:pt x="102" y="82"/>
                    </a:cubicBezTo>
                    <a:cubicBezTo>
                      <a:pt x="41" y="61"/>
                      <a:pt x="41" y="41"/>
                      <a:pt x="41" y="0"/>
                    </a:cubicBezTo>
                    <a:close/>
                    <a:moveTo>
                      <a:pt x="41" y="0"/>
                    </a:moveTo>
                    <a:cubicBezTo>
                      <a:pt x="41" y="0"/>
                      <a:pt x="41" y="0"/>
                      <a:pt x="4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196" name="Freeform 30">
                <a:extLst>
                  <a:ext uri="{FF2B5EF4-FFF2-40B4-BE49-F238E27FC236}">
                    <a16:creationId xmlns:a16="http://schemas.microsoft.com/office/drawing/2014/main" id="{F793549C-16FB-DB46-6A20-3DEE287E9E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0363" y="3624263"/>
                <a:ext cx="703262" cy="679450"/>
              </a:xfrm>
              <a:custGeom>
                <a:avLst/>
                <a:gdLst>
                  <a:gd name="T0" fmla="*/ 2458 w 2970"/>
                  <a:gd name="T1" fmla="*/ 0 h 2867"/>
                  <a:gd name="T2" fmla="*/ 205 w 2970"/>
                  <a:gd name="T3" fmla="*/ 0 h 2867"/>
                  <a:gd name="T4" fmla="*/ 0 w 2970"/>
                  <a:gd name="T5" fmla="*/ 205 h 2867"/>
                  <a:gd name="T6" fmla="*/ 0 w 2970"/>
                  <a:gd name="T7" fmla="*/ 2662 h 2867"/>
                  <a:gd name="T8" fmla="*/ 205 w 2970"/>
                  <a:gd name="T9" fmla="*/ 2867 h 2867"/>
                  <a:gd name="T10" fmla="*/ 2458 w 2970"/>
                  <a:gd name="T11" fmla="*/ 2867 h 2867"/>
                  <a:gd name="T12" fmla="*/ 2970 w 2970"/>
                  <a:gd name="T13" fmla="*/ 1434 h 2867"/>
                  <a:gd name="T14" fmla="*/ 2458 w 2970"/>
                  <a:gd name="T15" fmla="*/ 0 h 2867"/>
                  <a:gd name="T16" fmla="*/ 1188 w 2970"/>
                  <a:gd name="T17" fmla="*/ 614 h 2867"/>
                  <a:gd name="T18" fmla="*/ 1638 w 2970"/>
                  <a:gd name="T19" fmla="*/ 819 h 2867"/>
                  <a:gd name="T20" fmla="*/ 1188 w 2970"/>
                  <a:gd name="T21" fmla="*/ 1024 h 2867"/>
                  <a:gd name="T22" fmla="*/ 717 w 2970"/>
                  <a:gd name="T23" fmla="*/ 819 h 2867"/>
                  <a:gd name="T24" fmla="*/ 1188 w 2970"/>
                  <a:gd name="T25" fmla="*/ 614 h 2867"/>
                  <a:gd name="T26" fmla="*/ 205 w 2970"/>
                  <a:gd name="T27" fmla="*/ 1638 h 2867"/>
                  <a:gd name="T28" fmla="*/ 205 w 2970"/>
                  <a:gd name="T29" fmla="*/ 1331 h 2867"/>
                  <a:gd name="T30" fmla="*/ 717 w 2970"/>
                  <a:gd name="T31" fmla="*/ 1331 h 2867"/>
                  <a:gd name="T32" fmla="*/ 717 w 2970"/>
                  <a:gd name="T33" fmla="*/ 1024 h 2867"/>
                  <a:gd name="T34" fmla="*/ 1229 w 2970"/>
                  <a:gd name="T35" fmla="*/ 1475 h 2867"/>
                  <a:gd name="T36" fmla="*/ 717 w 2970"/>
                  <a:gd name="T37" fmla="*/ 1925 h 2867"/>
                  <a:gd name="T38" fmla="*/ 717 w 2970"/>
                  <a:gd name="T39" fmla="*/ 1638 h 2867"/>
                  <a:gd name="T40" fmla="*/ 205 w 2970"/>
                  <a:gd name="T41" fmla="*/ 1638 h 2867"/>
                  <a:gd name="T42" fmla="*/ 2621 w 2970"/>
                  <a:gd name="T43" fmla="*/ 1884 h 2867"/>
                  <a:gd name="T44" fmla="*/ 2335 w 2970"/>
                  <a:gd name="T45" fmla="*/ 1884 h 2867"/>
                  <a:gd name="T46" fmla="*/ 2191 w 2970"/>
                  <a:gd name="T47" fmla="*/ 2007 h 2867"/>
                  <a:gd name="T48" fmla="*/ 2191 w 2970"/>
                  <a:gd name="T49" fmla="*/ 2212 h 2867"/>
                  <a:gd name="T50" fmla="*/ 2130 w 2970"/>
                  <a:gd name="T51" fmla="*/ 2294 h 2867"/>
                  <a:gd name="T52" fmla="*/ 1884 w 2970"/>
                  <a:gd name="T53" fmla="*/ 2294 h 2867"/>
                  <a:gd name="T54" fmla="*/ 1802 w 2970"/>
                  <a:gd name="T55" fmla="*/ 2212 h 2867"/>
                  <a:gd name="T56" fmla="*/ 1802 w 2970"/>
                  <a:gd name="T57" fmla="*/ 2028 h 2867"/>
                  <a:gd name="T58" fmla="*/ 1638 w 2970"/>
                  <a:gd name="T59" fmla="*/ 1884 h 2867"/>
                  <a:gd name="T60" fmla="*/ 1188 w 2970"/>
                  <a:gd name="T61" fmla="*/ 2048 h 2867"/>
                  <a:gd name="T62" fmla="*/ 840 w 2970"/>
                  <a:gd name="T63" fmla="*/ 1966 h 2867"/>
                  <a:gd name="T64" fmla="*/ 1290 w 2970"/>
                  <a:gd name="T65" fmla="*/ 1556 h 2867"/>
                  <a:gd name="T66" fmla="*/ 1352 w 2970"/>
                  <a:gd name="T67" fmla="*/ 1495 h 2867"/>
                  <a:gd name="T68" fmla="*/ 1331 w 2970"/>
                  <a:gd name="T69" fmla="*/ 1434 h 2867"/>
                  <a:gd name="T70" fmla="*/ 1290 w 2970"/>
                  <a:gd name="T71" fmla="*/ 1393 h 2867"/>
                  <a:gd name="T72" fmla="*/ 963 w 2970"/>
                  <a:gd name="T73" fmla="*/ 1106 h 2867"/>
                  <a:gd name="T74" fmla="*/ 1167 w 2970"/>
                  <a:gd name="T75" fmla="*/ 1126 h 2867"/>
                  <a:gd name="T76" fmla="*/ 1618 w 2970"/>
                  <a:gd name="T77" fmla="*/ 922 h 2867"/>
                  <a:gd name="T78" fmla="*/ 1618 w 2970"/>
                  <a:gd name="T79" fmla="*/ 1085 h 2867"/>
                  <a:gd name="T80" fmla="*/ 1782 w 2970"/>
                  <a:gd name="T81" fmla="*/ 922 h 2867"/>
                  <a:gd name="T82" fmla="*/ 1782 w 2970"/>
                  <a:gd name="T83" fmla="*/ 655 h 2867"/>
                  <a:gd name="T84" fmla="*/ 1843 w 2970"/>
                  <a:gd name="T85" fmla="*/ 594 h 2867"/>
                  <a:gd name="T86" fmla="*/ 2089 w 2970"/>
                  <a:gd name="T87" fmla="*/ 594 h 2867"/>
                  <a:gd name="T88" fmla="*/ 2150 w 2970"/>
                  <a:gd name="T89" fmla="*/ 655 h 2867"/>
                  <a:gd name="T90" fmla="*/ 2150 w 2970"/>
                  <a:gd name="T91" fmla="*/ 860 h 2867"/>
                  <a:gd name="T92" fmla="*/ 2294 w 2970"/>
                  <a:gd name="T93" fmla="*/ 942 h 2867"/>
                  <a:gd name="T94" fmla="*/ 2335 w 2970"/>
                  <a:gd name="T95" fmla="*/ 901 h 2867"/>
                  <a:gd name="T96" fmla="*/ 2580 w 2970"/>
                  <a:gd name="T97" fmla="*/ 901 h 2867"/>
                  <a:gd name="T98" fmla="*/ 2642 w 2970"/>
                  <a:gd name="T99" fmla="*/ 963 h 2867"/>
                  <a:gd name="T100" fmla="*/ 2642 w 2970"/>
                  <a:gd name="T101" fmla="*/ 1229 h 2867"/>
                  <a:gd name="T102" fmla="*/ 2580 w 2970"/>
                  <a:gd name="T103" fmla="*/ 1290 h 2867"/>
                  <a:gd name="T104" fmla="*/ 2519 w 2970"/>
                  <a:gd name="T105" fmla="*/ 1290 h 2867"/>
                  <a:gd name="T106" fmla="*/ 2519 w 2970"/>
                  <a:gd name="T107" fmla="*/ 1556 h 2867"/>
                  <a:gd name="T108" fmla="*/ 2601 w 2970"/>
                  <a:gd name="T109" fmla="*/ 1556 h 2867"/>
                  <a:gd name="T110" fmla="*/ 2662 w 2970"/>
                  <a:gd name="T111" fmla="*/ 1597 h 2867"/>
                  <a:gd name="T112" fmla="*/ 2662 w 2970"/>
                  <a:gd name="T113" fmla="*/ 1843 h 2867"/>
                  <a:gd name="T114" fmla="*/ 2621 w 2970"/>
                  <a:gd name="T115" fmla="*/ 1884 h 2867"/>
                  <a:gd name="T116" fmla="*/ 2621 w 2970"/>
                  <a:gd name="T117" fmla="*/ 1884 h 2867"/>
                  <a:gd name="T118" fmla="*/ 2621 w 2970"/>
                  <a:gd name="T119" fmla="*/ 1884 h 2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970" h="2867">
                    <a:moveTo>
                      <a:pt x="2458" y="0"/>
                    </a:moveTo>
                    <a:cubicBezTo>
                      <a:pt x="205" y="0"/>
                      <a:pt x="205" y="0"/>
                      <a:pt x="205" y="0"/>
                    </a:cubicBezTo>
                    <a:cubicBezTo>
                      <a:pt x="102" y="0"/>
                      <a:pt x="0" y="102"/>
                      <a:pt x="0" y="205"/>
                    </a:cubicBezTo>
                    <a:cubicBezTo>
                      <a:pt x="0" y="2662"/>
                      <a:pt x="0" y="2662"/>
                      <a:pt x="0" y="2662"/>
                    </a:cubicBezTo>
                    <a:cubicBezTo>
                      <a:pt x="0" y="2765"/>
                      <a:pt x="102" y="2867"/>
                      <a:pt x="205" y="2867"/>
                    </a:cubicBezTo>
                    <a:cubicBezTo>
                      <a:pt x="2458" y="2867"/>
                      <a:pt x="2458" y="2867"/>
                      <a:pt x="2458" y="2867"/>
                    </a:cubicBezTo>
                    <a:cubicBezTo>
                      <a:pt x="2970" y="1434"/>
                      <a:pt x="2970" y="1434"/>
                      <a:pt x="2970" y="1434"/>
                    </a:cubicBezTo>
                    <a:lnTo>
                      <a:pt x="2458" y="0"/>
                    </a:lnTo>
                    <a:close/>
                    <a:moveTo>
                      <a:pt x="1188" y="614"/>
                    </a:moveTo>
                    <a:cubicBezTo>
                      <a:pt x="1434" y="614"/>
                      <a:pt x="1638" y="696"/>
                      <a:pt x="1638" y="819"/>
                    </a:cubicBezTo>
                    <a:cubicBezTo>
                      <a:pt x="1638" y="942"/>
                      <a:pt x="1434" y="1024"/>
                      <a:pt x="1188" y="1024"/>
                    </a:cubicBezTo>
                    <a:cubicBezTo>
                      <a:pt x="942" y="1024"/>
                      <a:pt x="717" y="942"/>
                      <a:pt x="717" y="819"/>
                    </a:cubicBezTo>
                    <a:cubicBezTo>
                      <a:pt x="717" y="696"/>
                      <a:pt x="922" y="614"/>
                      <a:pt x="1188" y="614"/>
                    </a:cubicBezTo>
                    <a:close/>
                    <a:moveTo>
                      <a:pt x="205" y="1638"/>
                    </a:moveTo>
                    <a:cubicBezTo>
                      <a:pt x="205" y="1331"/>
                      <a:pt x="205" y="1331"/>
                      <a:pt x="205" y="1331"/>
                    </a:cubicBezTo>
                    <a:cubicBezTo>
                      <a:pt x="717" y="1331"/>
                      <a:pt x="717" y="1331"/>
                      <a:pt x="717" y="1331"/>
                    </a:cubicBezTo>
                    <a:cubicBezTo>
                      <a:pt x="717" y="1024"/>
                      <a:pt x="717" y="1024"/>
                      <a:pt x="717" y="1024"/>
                    </a:cubicBezTo>
                    <a:cubicBezTo>
                      <a:pt x="1229" y="1475"/>
                      <a:pt x="1229" y="1475"/>
                      <a:pt x="1229" y="1475"/>
                    </a:cubicBezTo>
                    <a:cubicBezTo>
                      <a:pt x="717" y="1925"/>
                      <a:pt x="717" y="1925"/>
                      <a:pt x="717" y="1925"/>
                    </a:cubicBezTo>
                    <a:cubicBezTo>
                      <a:pt x="717" y="1638"/>
                      <a:pt x="717" y="1638"/>
                      <a:pt x="717" y="1638"/>
                    </a:cubicBezTo>
                    <a:lnTo>
                      <a:pt x="205" y="1638"/>
                    </a:lnTo>
                    <a:close/>
                    <a:moveTo>
                      <a:pt x="2621" y="1884"/>
                    </a:moveTo>
                    <a:cubicBezTo>
                      <a:pt x="2335" y="1884"/>
                      <a:pt x="2335" y="1884"/>
                      <a:pt x="2335" y="1884"/>
                    </a:cubicBezTo>
                    <a:cubicBezTo>
                      <a:pt x="2191" y="2007"/>
                      <a:pt x="2191" y="2007"/>
                      <a:pt x="2191" y="2007"/>
                    </a:cubicBezTo>
                    <a:cubicBezTo>
                      <a:pt x="2191" y="2212"/>
                      <a:pt x="2191" y="2212"/>
                      <a:pt x="2191" y="2212"/>
                    </a:cubicBezTo>
                    <a:cubicBezTo>
                      <a:pt x="2191" y="2253"/>
                      <a:pt x="2150" y="2294"/>
                      <a:pt x="2130" y="2294"/>
                    </a:cubicBezTo>
                    <a:cubicBezTo>
                      <a:pt x="1884" y="2294"/>
                      <a:pt x="1884" y="2294"/>
                      <a:pt x="1884" y="2294"/>
                    </a:cubicBezTo>
                    <a:cubicBezTo>
                      <a:pt x="1843" y="2294"/>
                      <a:pt x="1802" y="2253"/>
                      <a:pt x="1802" y="2212"/>
                    </a:cubicBezTo>
                    <a:cubicBezTo>
                      <a:pt x="1802" y="2028"/>
                      <a:pt x="1802" y="2028"/>
                      <a:pt x="1802" y="2028"/>
                    </a:cubicBezTo>
                    <a:cubicBezTo>
                      <a:pt x="1638" y="1884"/>
                      <a:pt x="1638" y="1884"/>
                      <a:pt x="1638" y="1884"/>
                    </a:cubicBezTo>
                    <a:cubicBezTo>
                      <a:pt x="1597" y="1966"/>
                      <a:pt x="1434" y="2048"/>
                      <a:pt x="1188" y="2048"/>
                    </a:cubicBezTo>
                    <a:cubicBezTo>
                      <a:pt x="1044" y="2048"/>
                      <a:pt x="922" y="2007"/>
                      <a:pt x="840" y="1966"/>
                    </a:cubicBezTo>
                    <a:cubicBezTo>
                      <a:pt x="1290" y="1556"/>
                      <a:pt x="1290" y="1556"/>
                      <a:pt x="1290" y="1556"/>
                    </a:cubicBezTo>
                    <a:cubicBezTo>
                      <a:pt x="1352" y="1495"/>
                      <a:pt x="1352" y="1495"/>
                      <a:pt x="1352" y="1495"/>
                    </a:cubicBezTo>
                    <a:cubicBezTo>
                      <a:pt x="1331" y="1434"/>
                      <a:pt x="1331" y="1434"/>
                      <a:pt x="1331" y="1434"/>
                    </a:cubicBezTo>
                    <a:cubicBezTo>
                      <a:pt x="1290" y="1393"/>
                      <a:pt x="1290" y="1393"/>
                      <a:pt x="1290" y="1393"/>
                    </a:cubicBezTo>
                    <a:cubicBezTo>
                      <a:pt x="963" y="1106"/>
                      <a:pt x="963" y="1106"/>
                      <a:pt x="963" y="1106"/>
                    </a:cubicBezTo>
                    <a:cubicBezTo>
                      <a:pt x="1024" y="1106"/>
                      <a:pt x="1085" y="1126"/>
                      <a:pt x="1167" y="1126"/>
                    </a:cubicBezTo>
                    <a:cubicBezTo>
                      <a:pt x="1618" y="1126"/>
                      <a:pt x="1618" y="922"/>
                      <a:pt x="1618" y="922"/>
                    </a:cubicBezTo>
                    <a:cubicBezTo>
                      <a:pt x="1618" y="1085"/>
                      <a:pt x="1618" y="1085"/>
                      <a:pt x="1618" y="1085"/>
                    </a:cubicBezTo>
                    <a:cubicBezTo>
                      <a:pt x="1782" y="922"/>
                      <a:pt x="1782" y="922"/>
                      <a:pt x="1782" y="922"/>
                    </a:cubicBezTo>
                    <a:cubicBezTo>
                      <a:pt x="1782" y="655"/>
                      <a:pt x="1782" y="655"/>
                      <a:pt x="1782" y="655"/>
                    </a:cubicBezTo>
                    <a:cubicBezTo>
                      <a:pt x="1782" y="614"/>
                      <a:pt x="1823" y="594"/>
                      <a:pt x="1843" y="594"/>
                    </a:cubicBezTo>
                    <a:cubicBezTo>
                      <a:pt x="2089" y="594"/>
                      <a:pt x="2089" y="594"/>
                      <a:pt x="2089" y="594"/>
                    </a:cubicBezTo>
                    <a:cubicBezTo>
                      <a:pt x="2130" y="594"/>
                      <a:pt x="2150" y="635"/>
                      <a:pt x="2150" y="655"/>
                    </a:cubicBezTo>
                    <a:cubicBezTo>
                      <a:pt x="2150" y="860"/>
                      <a:pt x="2150" y="860"/>
                      <a:pt x="2150" y="860"/>
                    </a:cubicBezTo>
                    <a:cubicBezTo>
                      <a:pt x="2294" y="942"/>
                      <a:pt x="2294" y="942"/>
                      <a:pt x="2294" y="942"/>
                    </a:cubicBezTo>
                    <a:cubicBezTo>
                      <a:pt x="2294" y="922"/>
                      <a:pt x="2314" y="901"/>
                      <a:pt x="2335" y="901"/>
                    </a:cubicBezTo>
                    <a:cubicBezTo>
                      <a:pt x="2580" y="901"/>
                      <a:pt x="2580" y="901"/>
                      <a:pt x="2580" y="901"/>
                    </a:cubicBezTo>
                    <a:cubicBezTo>
                      <a:pt x="2601" y="901"/>
                      <a:pt x="2642" y="942"/>
                      <a:pt x="2642" y="963"/>
                    </a:cubicBezTo>
                    <a:cubicBezTo>
                      <a:pt x="2642" y="1229"/>
                      <a:pt x="2642" y="1229"/>
                      <a:pt x="2642" y="1229"/>
                    </a:cubicBezTo>
                    <a:cubicBezTo>
                      <a:pt x="2642" y="1270"/>
                      <a:pt x="2601" y="1290"/>
                      <a:pt x="2580" y="1290"/>
                    </a:cubicBezTo>
                    <a:cubicBezTo>
                      <a:pt x="2519" y="1290"/>
                      <a:pt x="2519" y="1290"/>
                      <a:pt x="2519" y="1290"/>
                    </a:cubicBezTo>
                    <a:cubicBezTo>
                      <a:pt x="2519" y="1556"/>
                      <a:pt x="2519" y="1556"/>
                      <a:pt x="2519" y="1556"/>
                    </a:cubicBezTo>
                    <a:cubicBezTo>
                      <a:pt x="2601" y="1556"/>
                      <a:pt x="2601" y="1556"/>
                      <a:pt x="2601" y="1556"/>
                    </a:cubicBezTo>
                    <a:cubicBezTo>
                      <a:pt x="2642" y="1556"/>
                      <a:pt x="2662" y="1577"/>
                      <a:pt x="2662" y="1597"/>
                    </a:cubicBezTo>
                    <a:cubicBezTo>
                      <a:pt x="2662" y="1843"/>
                      <a:pt x="2662" y="1843"/>
                      <a:pt x="2662" y="1843"/>
                    </a:cubicBezTo>
                    <a:cubicBezTo>
                      <a:pt x="2683" y="1884"/>
                      <a:pt x="2642" y="1884"/>
                      <a:pt x="2621" y="1884"/>
                    </a:cubicBezTo>
                    <a:close/>
                    <a:moveTo>
                      <a:pt x="2621" y="1884"/>
                    </a:moveTo>
                    <a:cubicBezTo>
                      <a:pt x="2621" y="1884"/>
                      <a:pt x="2621" y="1884"/>
                      <a:pt x="2621" y="188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</a:endParaRPr>
              </a:p>
            </p:txBody>
          </p:sp>
        </p:grpSp>
        <p:grpSp>
          <p:nvGrpSpPr>
            <p:cNvPr id="16" name="组合 362">
              <a:extLst>
                <a:ext uri="{FF2B5EF4-FFF2-40B4-BE49-F238E27FC236}">
                  <a16:creationId xmlns:a16="http://schemas.microsoft.com/office/drawing/2014/main" id="{D0AFC54B-7C2F-C540-36C4-AAFF989019D8}"/>
                </a:ext>
              </a:extLst>
            </p:cNvPr>
            <p:cNvGrpSpPr/>
            <p:nvPr/>
          </p:nvGrpSpPr>
          <p:grpSpPr>
            <a:xfrm>
              <a:off x="8338743" y="1711772"/>
              <a:ext cx="1638276" cy="678049"/>
              <a:chOff x="9586163" y="2008953"/>
              <a:chExt cx="1882829" cy="906008"/>
            </a:xfrm>
          </p:grpSpPr>
          <p:sp>
            <p:nvSpPr>
              <p:cNvPr id="171" name="圆角矩形 517">
                <a:extLst>
                  <a:ext uri="{FF2B5EF4-FFF2-40B4-BE49-F238E27FC236}">
                    <a16:creationId xmlns:a16="http://schemas.microsoft.com/office/drawing/2014/main" id="{61A06DCF-97A8-3A0F-16D3-44BC25B210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21666" y="2008953"/>
                <a:ext cx="1809409" cy="906008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lumMod val="95000"/>
                </a:schemeClr>
              </a:solidFill>
              <a:ln w="9525">
                <a:noFill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defPPr>
                  <a:defRPr lang="zh-CN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9pPr>
              </a:lstStyle>
              <a:p>
                <a:pPr algn="ctr" eaLnBrk="1" hangingPunct="1">
                  <a:buFont typeface="Arial" charset="0"/>
                  <a:buNone/>
                </a:pPr>
                <a:endParaRPr lang="zh-CN" altLang="zh-CN">
                  <a:solidFill>
                    <a:srgbClr val="FFFFFF"/>
                  </a:solidFill>
                  <a:latin typeface="+mn-lt"/>
                  <a:ea typeface="微软雅黑" pitchFamily="34" charset="-122"/>
                </a:endParaRPr>
              </a:p>
            </p:txBody>
          </p:sp>
          <p:pic>
            <p:nvPicPr>
              <p:cNvPr id="172" name="图片 518" descr="带宽1.png">
                <a:extLst>
                  <a:ext uri="{FF2B5EF4-FFF2-40B4-BE49-F238E27FC236}">
                    <a16:creationId xmlns:a16="http://schemas.microsoft.com/office/drawing/2014/main" id="{21C2A9F0-8498-DA87-122B-BECF611004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56070" y="2445443"/>
                <a:ext cx="298561" cy="358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3" name="图片 519" descr="带宽1.png">
                <a:extLst>
                  <a:ext uri="{FF2B5EF4-FFF2-40B4-BE49-F238E27FC236}">
                    <a16:creationId xmlns:a16="http://schemas.microsoft.com/office/drawing/2014/main" id="{967C3846-F7CA-9A24-C4C2-EDE46BACDC59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54630" y="2634165"/>
                <a:ext cx="286460" cy="1694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4" name="直接连接符 126">
                <a:extLst>
                  <a:ext uri="{FF2B5EF4-FFF2-40B4-BE49-F238E27FC236}">
                    <a16:creationId xmlns:a16="http://schemas.microsoft.com/office/drawing/2014/main" id="{056D4116-F230-26FD-4053-173E0D03BA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36649" y="2428484"/>
                <a:ext cx="312155" cy="1"/>
              </a:xfrm>
              <a:prstGeom prst="line">
                <a:avLst/>
              </a:prstGeom>
              <a:noFill/>
              <a:ln w="12700">
                <a:solidFill>
                  <a:srgbClr val="953734"/>
                </a:solidFill>
                <a:prstDash val="sysDash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>
                  <a:latin typeface="+mn-lt"/>
                </a:endParaRPr>
              </a:p>
            </p:txBody>
          </p:sp>
          <p:pic>
            <p:nvPicPr>
              <p:cNvPr id="175" name="图片 521" descr="带宽2.png">
                <a:extLst>
                  <a:ext uri="{FF2B5EF4-FFF2-40B4-BE49-F238E27FC236}">
                    <a16:creationId xmlns:a16="http://schemas.microsoft.com/office/drawing/2014/main" id="{0E5E0F4C-F8F3-6957-8C01-54C984C20CED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4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98805" y="2550208"/>
                <a:ext cx="357264" cy="2615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6" name="直接连接符 129">
                <a:extLst>
                  <a:ext uri="{FF2B5EF4-FFF2-40B4-BE49-F238E27FC236}">
                    <a16:creationId xmlns:a16="http://schemas.microsoft.com/office/drawing/2014/main" id="{948F2392-5985-5253-4E2F-CC23CDC1B4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35714" y="2339914"/>
                <a:ext cx="453915" cy="1"/>
              </a:xfrm>
              <a:prstGeom prst="line">
                <a:avLst/>
              </a:prstGeom>
              <a:noFill/>
              <a:ln w="12700">
                <a:solidFill>
                  <a:srgbClr val="00B050"/>
                </a:solidFill>
                <a:prstDash val="sysDash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>
                  <a:latin typeface="+mn-lt"/>
                </a:endParaRPr>
              </a:p>
            </p:txBody>
          </p:sp>
          <p:sp>
            <p:nvSpPr>
              <p:cNvPr id="177" name="直接连接符 130">
                <a:extLst>
                  <a:ext uri="{FF2B5EF4-FFF2-40B4-BE49-F238E27FC236}">
                    <a16:creationId xmlns:a16="http://schemas.microsoft.com/office/drawing/2014/main" id="{F3F5B087-3D2F-F0DE-7F57-18D4D7050D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18642" y="2541353"/>
                <a:ext cx="309897" cy="1"/>
              </a:xfrm>
              <a:prstGeom prst="line">
                <a:avLst/>
              </a:prstGeom>
              <a:noFill/>
              <a:ln w="12700">
                <a:solidFill>
                  <a:srgbClr val="366092"/>
                </a:solidFill>
                <a:prstDash val="sysDash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>
                  <a:latin typeface="+mn-lt"/>
                </a:endParaRPr>
              </a:p>
            </p:txBody>
          </p:sp>
          <p:sp>
            <p:nvSpPr>
              <p:cNvPr id="178" name="直接连接符 131">
                <a:extLst>
                  <a:ext uri="{FF2B5EF4-FFF2-40B4-BE49-F238E27FC236}">
                    <a16:creationId xmlns:a16="http://schemas.microsoft.com/office/drawing/2014/main" id="{F1A2822B-BC47-880D-93AE-36C56002C2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955622" y="2633072"/>
                <a:ext cx="285467" cy="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prstDash val="sysDash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>
                  <a:latin typeface="+mn-lt"/>
                </a:endParaRPr>
              </a:p>
            </p:txBody>
          </p:sp>
          <p:sp>
            <p:nvSpPr>
              <p:cNvPr id="179" name="Line 51">
                <a:extLst>
                  <a:ext uri="{FF2B5EF4-FFF2-40B4-BE49-F238E27FC236}">
                    <a16:creationId xmlns:a16="http://schemas.microsoft.com/office/drawing/2014/main" id="{E2AF3270-8FE3-D87E-CC7D-F839682ADB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27824" y="2235510"/>
                <a:ext cx="0" cy="568791"/>
              </a:xfrm>
              <a:prstGeom prst="line">
                <a:avLst/>
              </a:prstGeom>
              <a:noFill/>
              <a:ln w="19050">
                <a:solidFill>
                  <a:srgbClr val="595757"/>
                </a:solidFill>
                <a:bevel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>
                  <a:latin typeface="+mn-lt"/>
                </a:endParaRPr>
              </a:p>
            </p:txBody>
          </p:sp>
          <p:sp>
            <p:nvSpPr>
              <p:cNvPr id="180" name="Line 52">
                <a:extLst>
                  <a:ext uri="{FF2B5EF4-FFF2-40B4-BE49-F238E27FC236}">
                    <a16:creationId xmlns:a16="http://schemas.microsoft.com/office/drawing/2014/main" id="{2F023E68-F4D0-2616-44C8-8F97F054DF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827824" y="2796939"/>
                <a:ext cx="1516840" cy="7744"/>
              </a:xfrm>
              <a:prstGeom prst="line">
                <a:avLst/>
              </a:prstGeom>
              <a:noFill/>
              <a:ln w="19050">
                <a:solidFill>
                  <a:srgbClr val="595757"/>
                </a:solidFill>
                <a:bevel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>
                  <a:latin typeface="+mn-lt"/>
                </a:endParaRPr>
              </a:p>
            </p:txBody>
          </p:sp>
          <p:sp>
            <p:nvSpPr>
              <p:cNvPr id="181" name="矩形 527">
                <a:extLst>
                  <a:ext uri="{FF2B5EF4-FFF2-40B4-BE49-F238E27FC236}">
                    <a16:creationId xmlns:a16="http://schemas.microsoft.com/office/drawing/2014/main" id="{FD223F8E-E353-7DED-78CA-9BE7C24A85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6163" y="2043243"/>
                <a:ext cx="1882829" cy="2974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pitchFamily="2" charset="-122"/>
                    <a:cs typeface="+mn-cs"/>
                  </a:defRPr>
                </a:lvl9pPr>
              </a:lstStyle>
              <a:p>
                <a:pPr algn="ctr" eaLnBrk="1" hangingPunct="1">
                  <a:buFont typeface="Arial" charset="0"/>
                  <a:buNone/>
                </a:pPr>
                <a:r>
                  <a:rPr lang="en-US" altLang="zh-CN" sz="1333" dirty="0">
                    <a:solidFill>
                      <a:srgbClr val="000000"/>
                    </a:solidFill>
                    <a:latin typeface="+mn-lt"/>
                    <a:ea typeface="微软雅黑" pitchFamily="34" charset="-122"/>
                  </a:rPr>
                  <a:t>QoS</a:t>
                </a:r>
                <a:endParaRPr lang="zh-CN" altLang="en-US" sz="1333" dirty="0">
                  <a:solidFill>
                    <a:srgbClr val="000000"/>
                  </a:solidFill>
                  <a:latin typeface="+mn-lt"/>
                  <a:ea typeface="微软雅黑" pitchFamily="34" charset="-122"/>
                </a:endParaRPr>
              </a:p>
            </p:txBody>
          </p:sp>
          <p:pic>
            <p:nvPicPr>
              <p:cNvPr id="182" name="图片 528" descr="带宽2.png">
                <a:extLst>
                  <a:ext uri="{FF2B5EF4-FFF2-40B4-BE49-F238E27FC236}">
                    <a16:creationId xmlns:a16="http://schemas.microsoft.com/office/drawing/2014/main" id="{943BF270-1127-44F7-DA59-342C3BD88D4B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4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39738" y="2310027"/>
                <a:ext cx="459065" cy="4835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7" name="圆角矩形 363">
              <a:extLst>
                <a:ext uri="{FF2B5EF4-FFF2-40B4-BE49-F238E27FC236}">
                  <a16:creationId xmlns:a16="http://schemas.microsoft.com/office/drawing/2014/main" id="{963F5C9E-83AB-6181-D0BF-CAAF5A750FCE}"/>
                </a:ext>
              </a:extLst>
            </p:cNvPr>
            <p:cNvSpPr/>
            <p:nvPr/>
          </p:nvSpPr>
          <p:spPr>
            <a:xfrm>
              <a:off x="1487395" y="2298504"/>
              <a:ext cx="1944414" cy="564088"/>
            </a:xfrm>
            <a:prstGeom prst="roundRect">
              <a:avLst>
                <a:gd name="adj" fmla="val 10857"/>
              </a:avLst>
            </a:prstGeom>
            <a:noFill/>
            <a:ln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828172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656344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484516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312688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140860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969032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797205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625377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200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pic>
          <p:nvPicPr>
            <p:cNvPr id="18" name="图片 297">
              <a:extLst>
                <a:ext uri="{FF2B5EF4-FFF2-40B4-BE49-F238E27FC236}">
                  <a16:creationId xmlns:a16="http://schemas.microsoft.com/office/drawing/2014/main" id="{7634BCA2-7728-56FA-DF9E-6E374FD24B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>
              <a:off x="1570820" y="2442376"/>
              <a:ext cx="322899" cy="322899"/>
            </a:xfrm>
            <a:prstGeom prst="rect">
              <a:avLst/>
            </a:prstGeom>
          </p:spPr>
        </p:pic>
        <p:sp>
          <p:nvSpPr>
            <p:cNvPr id="19" name="矩形 365">
              <a:extLst>
                <a:ext uri="{FF2B5EF4-FFF2-40B4-BE49-F238E27FC236}">
                  <a16:creationId xmlns:a16="http://schemas.microsoft.com/office/drawing/2014/main" id="{7BEB760A-6958-A375-62CE-F62D56A7394A}"/>
                </a:ext>
              </a:extLst>
            </p:cNvPr>
            <p:cNvSpPr/>
            <p:nvPr/>
          </p:nvSpPr>
          <p:spPr>
            <a:xfrm>
              <a:off x="2778370" y="2313791"/>
              <a:ext cx="631365" cy="276999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28172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656344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484516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312688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140860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969032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797205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625377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zh-CN" sz="1200" b="1" dirty="0">
                  <a:solidFill>
                    <a:srgbClr val="FF6600"/>
                  </a:solidFill>
                  <a:latin typeface="Calibri Light" panose="020F0302020204030204" pitchFamily="34" charset="0"/>
                  <a:ea typeface="微软雅黑" pitchFamily="34" charset="-122"/>
                  <a:cs typeface="Calibri Light" panose="020F0302020204030204" pitchFamily="34" charset="0"/>
                </a:rPr>
                <a:t>Time</a:t>
              </a:r>
              <a:endParaRPr lang="zh-CN" altLang="en-US" sz="1200" b="1" dirty="0">
                <a:solidFill>
                  <a:srgbClr val="FF6600"/>
                </a:solidFill>
                <a:latin typeface="Calibri Light" panose="020F0302020204030204" pitchFamily="34" charset="0"/>
                <a:ea typeface="微软雅黑" pitchFamily="34" charset="-122"/>
                <a:cs typeface="Calibri Light" panose="020F0302020204030204" pitchFamily="34" charset="0"/>
              </a:endParaRPr>
            </a:p>
          </p:txBody>
        </p:sp>
        <p:sp>
          <p:nvSpPr>
            <p:cNvPr id="20" name="矩形 366">
              <a:extLst>
                <a:ext uri="{FF2B5EF4-FFF2-40B4-BE49-F238E27FC236}">
                  <a16:creationId xmlns:a16="http://schemas.microsoft.com/office/drawing/2014/main" id="{FE6C3931-118C-F3E5-1E4B-EF80669831A4}"/>
                </a:ext>
              </a:extLst>
            </p:cNvPr>
            <p:cNvSpPr/>
            <p:nvPr/>
          </p:nvSpPr>
          <p:spPr>
            <a:xfrm>
              <a:off x="1929390" y="2409713"/>
              <a:ext cx="1164308" cy="430887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28172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656344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484516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312688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140860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969032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797205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625377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100" dirty="0">
                  <a:latin typeface="Calibri Light" panose="020F0302020204030204" pitchFamily="34" charset="0"/>
                  <a:ea typeface="微软雅黑" pitchFamily="34" charset="-122"/>
                  <a:cs typeface="Calibri Light" panose="020F0302020204030204" pitchFamily="34" charset="0"/>
                </a:rPr>
                <a:t>16:00 ~ 22:00</a:t>
              </a:r>
            </a:p>
            <a:p>
              <a:r>
                <a:rPr lang="en-US" altLang="zh-CN" sz="1100" dirty="0">
                  <a:latin typeface="Calibri Light" panose="020F0302020204030204" pitchFamily="34" charset="0"/>
                  <a:ea typeface="微软雅黑" pitchFamily="34" charset="-122"/>
                  <a:cs typeface="Calibri Light" panose="020F0302020204030204" pitchFamily="34" charset="0"/>
                </a:rPr>
                <a:t>MON ~ FRI</a:t>
              </a:r>
              <a:endParaRPr lang="zh-CN" altLang="en-US" sz="1100" dirty="0">
                <a:latin typeface="Calibri Light" panose="020F0302020204030204" pitchFamily="34" charset="0"/>
                <a:ea typeface="微软雅黑" pitchFamily="34" charset="-122"/>
                <a:cs typeface="Calibri Light" panose="020F0302020204030204" pitchFamily="34" charset="0"/>
              </a:endParaRPr>
            </a:p>
          </p:txBody>
        </p:sp>
        <p:sp>
          <p:nvSpPr>
            <p:cNvPr id="21" name="圆角矩形 367">
              <a:extLst>
                <a:ext uri="{FF2B5EF4-FFF2-40B4-BE49-F238E27FC236}">
                  <a16:creationId xmlns:a16="http://schemas.microsoft.com/office/drawing/2014/main" id="{74988A23-6901-2092-F27D-C21B7680398B}"/>
                </a:ext>
              </a:extLst>
            </p:cNvPr>
            <p:cNvSpPr/>
            <p:nvPr/>
          </p:nvSpPr>
          <p:spPr>
            <a:xfrm>
              <a:off x="1493705" y="1695121"/>
              <a:ext cx="1944414" cy="564088"/>
            </a:xfrm>
            <a:prstGeom prst="roundRect">
              <a:avLst>
                <a:gd name="adj" fmla="val 10857"/>
              </a:avLst>
            </a:prstGeom>
            <a:noFill/>
            <a:ln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828172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656344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484516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312688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140860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969032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797205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625377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200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pic>
          <p:nvPicPr>
            <p:cNvPr id="22" name="Picture 82">
              <a:extLst>
                <a:ext uri="{FF2B5EF4-FFF2-40B4-BE49-F238E27FC236}">
                  <a16:creationId xmlns:a16="http://schemas.microsoft.com/office/drawing/2014/main" id="{7B8360EC-2551-0FDB-B8F7-0F50A8A5EB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 bwMode="auto">
            <a:xfrm>
              <a:off x="2711901" y="1967934"/>
              <a:ext cx="231462" cy="226431"/>
            </a:xfrm>
            <a:prstGeom prst="rect">
              <a:avLst/>
            </a:prstGeom>
          </p:spPr>
        </p:pic>
        <p:sp>
          <p:nvSpPr>
            <p:cNvPr id="23" name="矩形 369">
              <a:extLst>
                <a:ext uri="{FF2B5EF4-FFF2-40B4-BE49-F238E27FC236}">
                  <a16:creationId xmlns:a16="http://schemas.microsoft.com/office/drawing/2014/main" id="{6318A8FA-D53F-F980-C64B-9B1385104A20}"/>
                </a:ext>
              </a:extLst>
            </p:cNvPr>
            <p:cNvSpPr/>
            <p:nvPr/>
          </p:nvSpPr>
          <p:spPr>
            <a:xfrm>
              <a:off x="1502740" y="1708174"/>
              <a:ext cx="1925758" cy="276999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28172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656344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484516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312688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140860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969032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797205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625377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zh-CN" sz="1200" b="1" dirty="0">
                  <a:solidFill>
                    <a:srgbClr val="FF6600"/>
                  </a:solidFill>
                  <a:latin typeface="Calibri Light" panose="020F0302020204030204" pitchFamily="34" charset="0"/>
                  <a:ea typeface="微软雅黑" pitchFamily="34" charset="-122"/>
                  <a:cs typeface="Calibri Light" panose="020F0302020204030204" pitchFamily="34" charset="0"/>
                </a:rPr>
                <a:t>Service</a:t>
              </a:r>
              <a:endParaRPr lang="zh-CN" altLang="en-US" sz="1200" b="1" dirty="0">
                <a:solidFill>
                  <a:srgbClr val="FF6600"/>
                </a:solidFill>
                <a:latin typeface="Calibri Light" panose="020F0302020204030204" pitchFamily="34" charset="0"/>
                <a:ea typeface="微软雅黑" pitchFamily="34" charset="-122"/>
                <a:cs typeface="Calibri Light" panose="020F0302020204030204" pitchFamily="34" charset="0"/>
              </a:endParaRPr>
            </a:p>
          </p:txBody>
        </p:sp>
        <p:grpSp>
          <p:nvGrpSpPr>
            <p:cNvPr id="24" name="组合 370">
              <a:extLst>
                <a:ext uri="{FF2B5EF4-FFF2-40B4-BE49-F238E27FC236}">
                  <a16:creationId xmlns:a16="http://schemas.microsoft.com/office/drawing/2014/main" id="{E8DCB5F8-26C5-F1E0-329B-A19075A28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48999" y="3759416"/>
              <a:ext cx="484457" cy="182218"/>
              <a:chOff x="1295400" y="1584325"/>
              <a:chExt cx="1395413" cy="728663"/>
            </a:xfrm>
          </p:grpSpPr>
          <p:pic>
            <p:nvPicPr>
              <p:cNvPr id="148" name="Picture 69" descr="tower">
                <a:extLst>
                  <a:ext uri="{FF2B5EF4-FFF2-40B4-BE49-F238E27FC236}">
                    <a16:creationId xmlns:a16="http://schemas.microsoft.com/office/drawing/2014/main" id="{1615DB65-48FE-5CD1-BAF3-AB942E714C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473200" y="1584325"/>
                <a:ext cx="633413" cy="568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9" name="Picture 47" descr="cells">
                <a:extLst>
                  <a:ext uri="{FF2B5EF4-FFF2-40B4-BE49-F238E27FC236}">
                    <a16:creationId xmlns:a16="http://schemas.microsoft.com/office/drawing/2014/main" id="{20D8AB87-BFD0-AF17-E07C-C4EB8754A7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295400" y="1955800"/>
                <a:ext cx="1395413" cy="357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150" name="Group 48">
                <a:extLst>
                  <a:ext uri="{FF2B5EF4-FFF2-40B4-BE49-F238E27FC236}">
                    <a16:creationId xmlns:a16="http://schemas.microsoft.com/office/drawing/2014/main" id="{B4263BA4-C399-4361-B9AE-4C70A9C5B5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90763" y="1662113"/>
                <a:ext cx="263525" cy="395287"/>
                <a:chOff x="4790" y="2094"/>
                <a:chExt cx="227" cy="575"/>
              </a:xfrm>
            </p:grpSpPr>
            <p:sp>
              <p:nvSpPr>
                <p:cNvPr id="151" name="Freeform 49">
                  <a:extLst>
                    <a:ext uri="{FF2B5EF4-FFF2-40B4-BE49-F238E27FC236}">
                      <a16:creationId xmlns:a16="http://schemas.microsoft.com/office/drawing/2014/main" id="{E23D17A1-C6DE-CB36-3A7B-6F4BDFC6CA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0" y="2094"/>
                  <a:ext cx="41" cy="575"/>
                </a:xfrm>
                <a:custGeom>
                  <a:avLst/>
                  <a:gdLst>
                    <a:gd name="T0" fmla="*/ 0 w 30"/>
                    <a:gd name="T1" fmla="*/ 8132 h 479"/>
                    <a:gd name="T2" fmla="*/ 662914 w 30"/>
                    <a:gd name="T3" fmla="*/ 0 h 479"/>
                    <a:gd name="T4" fmla="*/ 662914 w 30"/>
                    <a:gd name="T5" fmla="*/ 157707 h 479"/>
                    <a:gd name="T6" fmla="*/ 0 w 30"/>
                    <a:gd name="T7" fmla="*/ 165487 h 479"/>
                    <a:gd name="T8" fmla="*/ 0 w 30"/>
                    <a:gd name="T9" fmla="*/ 8132 h 47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"/>
                    <a:gd name="T16" fmla="*/ 0 h 479"/>
                    <a:gd name="T17" fmla="*/ 30 w 30"/>
                    <a:gd name="T18" fmla="*/ 479 h 47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" h="479">
                      <a:moveTo>
                        <a:pt x="0" y="23"/>
                      </a:moveTo>
                      <a:lnTo>
                        <a:pt x="30" y="0"/>
                      </a:lnTo>
                      <a:lnTo>
                        <a:pt x="30" y="456"/>
                      </a:lnTo>
                      <a:lnTo>
                        <a:pt x="0" y="479"/>
                      </a:lnTo>
                      <a:lnTo>
                        <a:pt x="0" y="23"/>
                      </a:lnTo>
                      <a:close/>
                    </a:path>
                  </a:pathLst>
                </a:custGeom>
                <a:solidFill>
                  <a:srgbClr val="03030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zh-CN"/>
                  </a:defPPr>
                  <a:lvl1pPr marL="0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28172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656344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484516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3312688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4140860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4969032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5797205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6625377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478822">
                    <a:defRPr/>
                  </a:pPr>
                  <a:endParaRPr lang="zh-CN" altLang="en-US" sz="1200" kern="0" dirty="0">
                    <a:solidFill>
                      <a:sysClr val="windowText" lastClr="000000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52" name="Freeform 50">
                  <a:extLst>
                    <a:ext uri="{FF2B5EF4-FFF2-40B4-BE49-F238E27FC236}">
                      <a16:creationId xmlns:a16="http://schemas.microsoft.com/office/drawing/2014/main" id="{781D6C2C-263E-DC17-7DB6-20C76F2FDB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0" y="2094"/>
                  <a:ext cx="41" cy="575"/>
                </a:xfrm>
                <a:custGeom>
                  <a:avLst/>
                  <a:gdLst>
                    <a:gd name="T0" fmla="*/ 0 w 30"/>
                    <a:gd name="T1" fmla="*/ 8132 h 479"/>
                    <a:gd name="T2" fmla="*/ 662914 w 30"/>
                    <a:gd name="T3" fmla="*/ 0 h 479"/>
                    <a:gd name="T4" fmla="*/ 662914 w 30"/>
                    <a:gd name="T5" fmla="*/ 157707 h 479"/>
                    <a:gd name="T6" fmla="*/ 0 w 30"/>
                    <a:gd name="T7" fmla="*/ 165487 h 479"/>
                    <a:gd name="T8" fmla="*/ 0 w 30"/>
                    <a:gd name="T9" fmla="*/ 8132 h 47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"/>
                    <a:gd name="T16" fmla="*/ 0 h 479"/>
                    <a:gd name="T17" fmla="*/ 30 w 30"/>
                    <a:gd name="T18" fmla="*/ 479 h 47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" h="479">
                      <a:moveTo>
                        <a:pt x="0" y="23"/>
                      </a:moveTo>
                      <a:lnTo>
                        <a:pt x="30" y="0"/>
                      </a:lnTo>
                      <a:lnTo>
                        <a:pt x="30" y="456"/>
                      </a:lnTo>
                      <a:lnTo>
                        <a:pt x="0" y="479"/>
                      </a:lnTo>
                      <a:lnTo>
                        <a:pt x="0" y="23"/>
                      </a:lnTo>
                    </a:path>
                  </a:pathLst>
                </a:custGeom>
                <a:noFill/>
                <a:ln w="3175">
                  <a:solidFill>
                    <a:srgbClr val="7F7F7F"/>
                  </a:solidFill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zh-CN"/>
                  </a:defPPr>
                  <a:lvl1pPr marL="0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28172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656344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484516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3312688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4140860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4969032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5797205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6625377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478822">
                    <a:defRPr/>
                  </a:pPr>
                  <a:endParaRPr lang="zh-CN" altLang="en-US" sz="1200" kern="0" dirty="0">
                    <a:solidFill>
                      <a:sysClr val="windowText" lastClr="000000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53" name="Freeform 51">
                  <a:extLst>
                    <a:ext uri="{FF2B5EF4-FFF2-40B4-BE49-F238E27FC236}">
                      <a16:creationId xmlns:a16="http://schemas.microsoft.com/office/drawing/2014/main" id="{E9B814B8-A9B1-C44D-5D81-E8ABC13FCB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3" y="2094"/>
                  <a:ext cx="224" cy="28"/>
                </a:xfrm>
                <a:custGeom>
                  <a:avLst/>
                  <a:gdLst>
                    <a:gd name="T0" fmla="*/ 0 w 163"/>
                    <a:gd name="T1" fmla="*/ 12338 h 23"/>
                    <a:gd name="T2" fmla="*/ 779957 w 163"/>
                    <a:gd name="T3" fmla="*/ 0 h 23"/>
                    <a:gd name="T4" fmla="*/ 4263432 w 163"/>
                    <a:gd name="T5" fmla="*/ 0 h 23"/>
                    <a:gd name="T6" fmla="*/ 3509019 w 163"/>
                    <a:gd name="T7" fmla="*/ 12338 h 23"/>
                    <a:gd name="T8" fmla="*/ 0 w 163"/>
                    <a:gd name="T9" fmla="*/ 12338 h 2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3"/>
                    <a:gd name="T16" fmla="*/ 0 h 23"/>
                    <a:gd name="T17" fmla="*/ 163 w 163"/>
                    <a:gd name="T18" fmla="*/ 23 h 2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3" h="23">
                      <a:moveTo>
                        <a:pt x="0" y="23"/>
                      </a:moveTo>
                      <a:lnTo>
                        <a:pt x="30" y="0"/>
                      </a:lnTo>
                      <a:lnTo>
                        <a:pt x="163" y="0"/>
                      </a:lnTo>
                      <a:lnTo>
                        <a:pt x="134" y="23"/>
                      </a:lnTo>
                      <a:lnTo>
                        <a:pt x="0" y="23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zh-CN"/>
                  </a:defPPr>
                  <a:lvl1pPr marL="0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28172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656344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484516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3312688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4140860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4969032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5797205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6625377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478822">
                    <a:defRPr/>
                  </a:pPr>
                  <a:endParaRPr lang="zh-CN" altLang="en-US" sz="1200" kern="0" dirty="0">
                    <a:solidFill>
                      <a:sysClr val="windowText" lastClr="000000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54" name="Freeform 52">
                  <a:extLst>
                    <a:ext uri="{FF2B5EF4-FFF2-40B4-BE49-F238E27FC236}">
                      <a16:creationId xmlns:a16="http://schemas.microsoft.com/office/drawing/2014/main" id="{0381E92E-993B-CD7B-A559-7ECDEAD478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3" y="2094"/>
                  <a:ext cx="224" cy="28"/>
                </a:xfrm>
                <a:custGeom>
                  <a:avLst/>
                  <a:gdLst>
                    <a:gd name="T0" fmla="*/ 0 w 163"/>
                    <a:gd name="T1" fmla="*/ 12338 h 23"/>
                    <a:gd name="T2" fmla="*/ 779957 w 163"/>
                    <a:gd name="T3" fmla="*/ 0 h 23"/>
                    <a:gd name="T4" fmla="*/ 4263432 w 163"/>
                    <a:gd name="T5" fmla="*/ 0 h 23"/>
                    <a:gd name="T6" fmla="*/ 3509019 w 163"/>
                    <a:gd name="T7" fmla="*/ 12338 h 23"/>
                    <a:gd name="T8" fmla="*/ 0 w 163"/>
                    <a:gd name="T9" fmla="*/ 12338 h 2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3"/>
                    <a:gd name="T16" fmla="*/ 0 h 23"/>
                    <a:gd name="T17" fmla="*/ 163 w 163"/>
                    <a:gd name="T18" fmla="*/ 23 h 2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3" h="23">
                      <a:moveTo>
                        <a:pt x="0" y="23"/>
                      </a:moveTo>
                      <a:lnTo>
                        <a:pt x="30" y="0"/>
                      </a:lnTo>
                      <a:lnTo>
                        <a:pt x="163" y="0"/>
                      </a:lnTo>
                      <a:lnTo>
                        <a:pt x="134" y="23"/>
                      </a:lnTo>
                      <a:lnTo>
                        <a:pt x="0" y="23"/>
                      </a:lnTo>
                    </a:path>
                  </a:pathLst>
                </a:custGeom>
                <a:noFill/>
                <a:ln w="3175">
                  <a:solidFill>
                    <a:srgbClr val="7F7F7F"/>
                  </a:solidFill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zh-CN"/>
                  </a:defPPr>
                  <a:lvl1pPr marL="0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28172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656344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484516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3312688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4140860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4969032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5797205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6625377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478822">
                    <a:defRPr/>
                  </a:pPr>
                  <a:endParaRPr lang="zh-CN" altLang="en-US" sz="1200" kern="0" dirty="0">
                    <a:solidFill>
                      <a:sysClr val="windowText" lastClr="000000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55" name="Freeform 53">
                  <a:extLst>
                    <a:ext uri="{FF2B5EF4-FFF2-40B4-BE49-F238E27FC236}">
                      <a16:creationId xmlns:a16="http://schemas.microsoft.com/office/drawing/2014/main" id="{DBF9C5B1-175D-089D-0589-0D58914BBB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77" y="2094"/>
                  <a:ext cx="40" cy="575"/>
                </a:xfrm>
                <a:custGeom>
                  <a:avLst/>
                  <a:gdLst>
                    <a:gd name="T0" fmla="*/ 0 w 29"/>
                    <a:gd name="T1" fmla="*/ 8132 h 479"/>
                    <a:gd name="T2" fmla="*/ 858178 w 29"/>
                    <a:gd name="T3" fmla="*/ 0 h 479"/>
                    <a:gd name="T4" fmla="*/ 858178 w 29"/>
                    <a:gd name="T5" fmla="*/ 157707 h 479"/>
                    <a:gd name="T6" fmla="*/ 0 w 29"/>
                    <a:gd name="T7" fmla="*/ 165487 h 479"/>
                    <a:gd name="T8" fmla="*/ 0 w 29"/>
                    <a:gd name="T9" fmla="*/ 8132 h 47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"/>
                    <a:gd name="T16" fmla="*/ 0 h 479"/>
                    <a:gd name="T17" fmla="*/ 29 w 29"/>
                    <a:gd name="T18" fmla="*/ 479 h 47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" h="479">
                      <a:moveTo>
                        <a:pt x="0" y="23"/>
                      </a:moveTo>
                      <a:lnTo>
                        <a:pt x="29" y="0"/>
                      </a:lnTo>
                      <a:lnTo>
                        <a:pt x="29" y="456"/>
                      </a:lnTo>
                      <a:lnTo>
                        <a:pt x="0" y="479"/>
                      </a:lnTo>
                      <a:lnTo>
                        <a:pt x="0" y="23"/>
                      </a:lnTo>
                      <a:close/>
                    </a:path>
                  </a:pathLst>
                </a:custGeom>
                <a:solidFill>
                  <a:srgbClr val="03030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zh-CN"/>
                  </a:defPPr>
                  <a:lvl1pPr marL="0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28172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656344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484516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3312688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4140860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4969032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5797205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6625377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478822">
                    <a:defRPr/>
                  </a:pPr>
                  <a:endParaRPr lang="zh-CN" altLang="en-US" sz="1200" kern="0" dirty="0">
                    <a:solidFill>
                      <a:sysClr val="windowText" lastClr="000000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56" name="Freeform 54">
                  <a:extLst>
                    <a:ext uri="{FF2B5EF4-FFF2-40B4-BE49-F238E27FC236}">
                      <a16:creationId xmlns:a16="http://schemas.microsoft.com/office/drawing/2014/main" id="{DBBA347F-F013-BFDE-215A-1DBEA79208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77" y="2094"/>
                  <a:ext cx="40" cy="575"/>
                </a:xfrm>
                <a:custGeom>
                  <a:avLst/>
                  <a:gdLst>
                    <a:gd name="T0" fmla="*/ 0 w 29"/>
                    <a:gd name="T1" fmla="*/ 8132 h 479"/>
                    <a:gd name="T2" fmla="*/ 858178 w 29"/>
                    <a:gd name="T3" fmla="*/ 0 h 479"/>
                    <a:gd name="T4" fmla="*/ 858178 w 29"/>
                    <a:gd name="T5" fmla="*/ 157707 h 479"/>
                    <a:gd name="T6" fmla="*/ 0 w 29"/>
                    <a:gd name="T7" fmla="*/ 165487 h 479"/>
                    <a:gd name="T8" fmla="*/ 0 w 29"/>
                    <a:gd name="T9" fmla="*/ 8132 h 47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"/>
                    <a:gd name="T16" fmla="*/ 0 h 479"/>
                    <a:gd name="T17" fmla="*/ 29 w 29"/>
                    <a:gd name="T18" fmla="*/ 479 h 47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" h="479">
                      <a:moveTo>
                        <a:pt x="0" y="23"/>
                      </a:moveTo>
                      <a:lnTo>
                        <a:pt x="29" y="0"/>
                      </a:lnTo>
                      <a:lnTo>
                        <a:pt x="29" y="456"/>
                      </a:lnTo>
                      <a:lnTo>
                        <a:pt x="0" y="479"/>
                      </a:lnTo>
                      <a:lnTo>
                        <a:pt x="0" y="23"/>
                      </a:lnTo>
                    </a:path>
                  </a:pathLst>
                </a:custGeom>
                <a:noFill/>
                <a:ln w="3175">
                  <a:solidFill>
                    <a:srgbClr val="7F7F7F"/>
                  </a:solidFill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zh-CN"/>
                  </a:defPPr>
                  <a:lvl1pPr marL="0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28172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656344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484516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3312688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4140860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4969032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5797205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6625377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478822">
                    <a:defRPr/>
                  </a:pPr>
                  <a:endParaRPr lang="zh-CN" altLang="en-US" sz="1200" kern="0" dirty="0">
                    <a:solidFill>
                      <a:sysClr val="windowText" lastClr="000000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57" name="Rectangle 55">
                  <a:extLst>
                    <a:ext uri="{FF2B5EF4-FFF2-40B4-BE49-F238E27FC236}">
                      <a16:creationId xmlns:a16="http://schemas.microsoft.com/office/drawing/2014/main" id="{71409788-C4F4-C70A-8807-1085F2DBE9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93" y="2122"/>
                  <a:ext cx="184" cy="547"/>
                </a:xfrm>
                <a:prstGeom prst="rect">
                  <a:avLst/>
                </a:prstGeom>
                <a:solidFill>
                  <a:srgbClr val="94949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>
                  <a:defPPr>
                    <a:defRPr lang="zh-CN"/>
                  </a:defPPr>
                  <a:lvl1pPr marL="0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28172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656344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484516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3312688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4140860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4969032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5797205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6625377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478822">
                    <a:defRPr/>
                  </a:pPr>
                  <a:endParaRPr lang="zh-CN" altLang="zh-CN" sz="1200" kern="0" dirty="0">
                    <a:solidFill>
                      <a:sysClr val="windowText" lastClr="000000"/>
                    </a:solidFill>
                    <a:ea typeface="微软雅黑" pitchFamily="34" charset="-122"/>
                    <a:cs typeface="Arial" charset="0"/>
                  </a:endParaRPr>
                </a:p>
              </p:txBody>
            </p:sp>
            <p:sp>
              <p:nvSpPr>
                <p:cNvPr id="158" name="Rectangle 56">
                  <a:extLst>
                    <a:ext uri="{FF2B5EF4-FFF2-40B4-BE49-F238E27FC236}">
                      <a16:creationId xmlns:a16="http://schemas.microsoft.com/office/drawing/2014/main" id="{FCAAEF33-B7B5-5C98-2251-67D3FB373D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93" y="2122"/>
                  <a:ext cx="184" cy="547"/>
                </a:xfrm>
                <a:prstGeom prst="rect">
                  <a:avLst/>
                </a:prstGeom>
                <a:noFill/>
                <a:ln w="3175">
                  <a:solidFill>
                    <a:srgbClr val="7F7F7F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defPPr>
                    <a:defRPr lang="zh-CN"/>
                  </a:defPPr>
                  <a:lvl1pPr marL="0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28172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656344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484516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3312688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4140860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4969032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5797205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6625377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478822">
                    <a:defRPr/>
                  </a:pPr>
                  <a:endParaRPr lang="zh-CN" altLang="zh-CN" sz="1200" kern="0" dirty="0">
                    <a:solidFill>
                      <a:sysClr val="windowText" lastClr="000000"/>
                    </a:solidFill>
                    <a:ea typeface="微软雅黑" pitchFamily="34" charset="-122"/>
                    <a:cs typeface="Arial" charset="0"/>
                  </a:endParaRPr>
                </a:p>
              </p:txBody>
            </p:sp>
            <p:sp>
              <p:nvSpPr>
                <p:cNvPr id="159" name="Rectangle 57">
                  <a:extLst>
                    <a:ext uri="{FF2B5EF4-FFF2-40B4-BE49-F238E27FC236}">
                      <a16:creationId xmlns:a16="http://schemas.microsoft.com/office/drawing/2014/main" id="{9411EE09-D1DD-ED3C-FE8D-78BBDF407A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01" y="2150"/>
                  <a:ext cx="73" cy="500"/>
                </a:xfrm>
                <a:prstGeom prst="rect">
                  <a:avLst/>
                </a:prstGeom>
                <a:solidFill>
                  <a:srgbClr val="E5E5E5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>
                  <a:defPPr>
                    <a:defRPr lang="zh-CN"/>
                  </a:defPPr>
                  <a:lvl1pPr marL="0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28172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656344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484516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3312688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4140860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4969032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5797205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6625377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478822">
                    <a:defRPr/>
                  </a:pPr>
                  <a:endParaRPr lang="zh-CN" altLang="zh-CN" sz="1200" kern="0" dirty="0">
                    <a:solidFill>
                      <a:sysClr val="windowText" lastClr="000000"/>
                    </a:solidFill>
                    <a:ea typeface="微软雅黑" pitchFamily="34" charset="-122"/>
                    <a:cs typeface="Arial" charset="0"/>
                  </a:endParaRPr>
                </a:p>
              </p:txBody>
            </p:sp>
            <p:sp>
              <p:nvSpPr>
                <p:cNvPr id="160" name="Rectangle 58">
                  <a:extLst>
                    <a:ext uri="{FF2B5EF4-FFF2-40B4-BE49-F238E27FC236}">
                      <a16:creationId xmlns:a16="http://schemas.microsoft.com/office/drawing/2014/main" id="{492F2FE4-4C1D-C215-6101-70554AAB71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86" y="2150"/>
                  <a:ext cx="73" cy="500"/>
                </a:xfrm>
                <a:prstGeom prst="rect">
                  <a:avLst/>
                </a:prstGeom>
                <a:solidFill>
                  <a:srgbClr val="E5E5E5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>
                  <a:defPPr>
                    <a:defRPr lang="zh-CN"/>
                  </a:defPPr>
                  <a:lvl1pPr marL="0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28172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656344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484516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3312688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4140860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4969032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5797205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6625377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478822">
                    <a:defRPr/>
                  </a:pPr>
                  <a:endParaRPr lang="zh-CN" altLang="zh-CN" sz="1200" kern="0" dirty="0">
                    <a:solidFill>
                      <a:sysClr val="windowText" lastClr="000000"/>
                    </a:solidFill>
                    <a:ea typeface="微软雅黑" pitchFamily="34" charset="-122"/>
                    <a:cs typeface="Arial" charset="0"/>
                  </a:endParaRPr>
                </a:p>
              </p:txBody>
            </p:sp>
            <p:sp>
              <p:nvSpPr>
                <p:cNvPr id="161" name="Rectangle 59">
                  <a:extLst>
                    <a:ext uri="{FF2B5EF4-FFF2-40B4-BE49-F238E27FC236}">
                      <a16:creationId xmlns:a16="http://schemas.microsoft.com/office/drawing/2014/main" id="{6FAAB627-3D64-75A2-5314-6ED35AEAE2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09" y="2158"/>
                  <a:ext cx="58" cy="223"/>
                </a:xfrm>
                <a:prstGeom prst="rect">
                  <a:avLst/>
                </a:prstGeom>
                <a:solidFill>
                  <a:srgbClr val="CCCCC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>
                  <a:defPPr>
                    <a:defRPr lang="zh-CN"/>
                  </a:defPPr>
                  <a:lvl1pPr marL="0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28172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656344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484516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3312688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4140860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4969032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5797205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6625377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478822">
                    <a:defRPr/>
                  </a:pPr>
                  <a:endParaRPr lang="zh-CN" altLang="zh-CN" sz="1200" kern="0" dirty="0">
                    <a:solidFill>
                      <a:sysClr val="windowText" lastClr="000000"/>
                    </a:solidFill>
                    <a:ea typeface="微软雅黑" pitchFamily="34" charset="-122"/>
                    <a:cs typeface="Arial" charset="0"/>
                  </a:endParaRPr>
                </a:p>
              </p:txBody>
            </p:sp>
            <p:sp>
              <p:nvSpPr>
                <p:cNvPr id="162" name="Rectangle 60">
                  <a:extLst>
                    <a:ext uri="{FF2B5EF4-FFF2-40B4-BE49-F238E27FC236}">
                      <a16:creationId xmlns:a16="http://schemas.microsoft.com/office/drawing/2014/main" id="{4A75A25D-8ACB-7987-3F2D-CDD9C91AC0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3" y="2158"/>
                  <a:ext cx="58" cy="223"/>
                </a:xfrm>
                <a:prstGeom prst="rect">
                  <a:avLst/>
                </a:prstGeom>
                <a:solidFill>
                  <a:srgbClr val="CCCCC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>
                  <a:defPPr>
                    <a:defRPr lang="zh-CN"/>
                  </a:defPPr>
                  <a:lvl1pPr marL="0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28172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656344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484516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3312688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4140860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4969032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5797205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6625377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478822">
                    <a:defRPr/>
                  </a:pPr>
                  <a:endParaRPr lang="zh-CN" altLang="zh-CN" sz="1200" kern="0" dirty="0">
                    <a:solidFill>
                      <a:sysClr val="windowText" lastClr="000000"/>
                    </a:solidFill>
                    <a:ea typeface="微软雅黑" pitchFamily="34" charset="-122"/>
                    <a:cs typeface="Arial" charset="0"/>
                  </a:endParaRPr>
                </a:p>
              </p:txBody>
            </p:sp>
            <p:sp>
              <p:nvSpPr>
                <p:cNvPr id="163" name="Rectangle 61">
                  <a:extLst>
                    <a:ext uri="{FF2B5EF4-FFF2-40B4-BE49-F238E27FC236}">
                      <a16:creationId xmlns:a16="http://schemas.microsoft.com/office/drawing/2014/main" id="{EAB6F84B-1741-02C0-F270-2769468EFD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09" y="2421"/>
                  <a:ext cx="58" cy="223"/>
                </a:xfrm>
                <a:prstGeom prst="rect">
                  <a:avLst/>
                </a:prstGeom>
                <a:solidFill>
                  <a:srgbClr val="CCCCC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>
                  <a:defPPr>
                    <a:defRPr lang="zh-CN"/>
                  </a:defPPr>
                  <a:lvl1pPr marL="0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28172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656344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484516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3312688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4140860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4969032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5797205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6625377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478822">
                    <a:defRPr/>
                  </a:pPr>
                  <a:endParaRPr lang="zh-CN" altLang="zh-CN" sz="1200" kern="0" dirty="0">
                    <a:solidFill>
                      <a:sysClr val="windowText" lastClr="000000"/>
                    </a:solidFill>
                    <a:ea typeface="微软雅黑" pitchFamily="34" charset="-122"/>
                    <a:cs typeface="Arial" charset="0"/>
                  </a:endParaRPr>
                </a:p>
              </p:txBody>
            </p:sp>
            <p:sp>
              <p:nvSpPr>
                <p:cNvPr id="164" name="Rectangle 62">
                  <a:extLst>
                    <a:ext uri="{FF2B5EF4-FFF2-40B4-BE49-F238E27FC236}">
                      <a16:creationId xmlns:a16="http://schemas.microsoft.com/office/drawing/2014/main" id="{06158466-792E-319A-C8F0-35B6DA847A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3" y="2421"/>
                  <a:ext cx="58" cy="223"/>
                </a:xfrm>
                <a:prstGeom prst="rect">
                  <a:avLst/>
                </a:prstGeom>
                <a:solidFill>
                  <a:srgbClr val="CCCCC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>
                  <a:defPPr>
                    <a:defRPr lang="zh-CN"/>
                  </a:defPPr>
                  <a:lvl1pPr marL="0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28172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656344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484516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3312688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4140860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4969032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5797205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6625377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478822">
                    <a:defRPr/>
                  </a:pPr>
                  <a:endParaRPr lang="zh-CN" altLang="zh-CN" sz="1200" kern="0" dirty="0">
                    <a:solidFill>
                      <a:sysClr val="windowText" lastClr="000000"/>
                    </a:solidFill>
                    <a:ea typeface="微软雅黑" pitchFamily="34" charset="-122"/>
                    <a:cs typeface="Arial" charset="0"/>
                  </a:endParaRPr>
                </a:p>
              </p:txBody>
            </p:sp>
            <p:grpSp>
              <p:nvGrpSpPr>
                <p:cNvPr id="165" name="Group 63">
                  <a:extLst>
                    <a:ext uri="{FF2B5EF4-FFF2-40B4-BE49-F238E27FC236}">
                      <a16:creationId xmlns:a16="http://schemas.microsoft.com/office/drawing/2014/main" id="{56DA3A02-37C9-0020-46B0-1C2027E934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837" y="2397"/>
                  <a:ext cx="24" cy="2"/>
                  <a:chOff x="1549" y="1290"/>
                  <a:chExt cx="24" cy="2"/>
                </a:xfrm>
              </p:grpSpPr>
              <p:sp>
                <p:nvSpPr>
                  <p:cNvPr id="169" name="Line 64">
                    <a:extLst>
                      <a:ext uri="{FF2B5EF4-FFF2-40B4-BE49-F238E27FC236}">
                        <a16:creationId xmlns:a16="http://schemas.microsoft.com/office/drawing/2014/main" id="{CFE84459-2C87-4D41-39FC-BD71DB5E406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549" y="1290"/>
                    <a:ext cx="24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676767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marL="0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828172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656344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2484516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3312688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4140860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4969032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5797205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6625377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478822">
                      <a:defRPr/>
                    </a:pPr>
                    <a:endParaRPr lang="zh-CN" altLang="en-US" sz="1200" kern="0" dirty="0">
                      <a:solidFill>
                        <a:sysClr val="windowText" lastClr="000000"/>
                      </a:solidFill>
                      <a:ea typeface="微软雅黑" pitchFamily="34" charset="-122"/>
                    </a:endParaRPr>
                  </a:p>
                </p:txBody>
              </p:sp>
              <p:sp>
                <p:nvSpPr>
                  <p:cNvPr id="170" name="Line 65">
                    <a:extLst>
                      <a:ext uri="{FF2B5EF4-FFF2-40B4-BE49-F238E27FC236}">
                        <a16:creationId xmlns:a16="http://schemas.microsoft.com/office/drawing/2014/main" id="{EE030F8C-53A5-C0F4-1885-D2230763E4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556" y="1292"/>
                    <a:ext cx="12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D9D9D9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marL="0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828172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656344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2484516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3312688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4140860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4969032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5797205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6625377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478822">
                      <a:defRPr/>
                    </a:pPr>
                    <a:endParaRPr lang="zh-CN" altLang="en-US" sz="1200" kern="0" dirty="0">
                      <a:solidFill>
                        <a:sysClr val="windowText" lastClr="000000"/>
                      </a:solidFill>
                      <a:ea typeface="微软雅黑" pitchFamily="34" charset="-122"/>
                    </a:endParaRPr>
                  </a:p>
                </p:txBody>
              </p:sp>
            </p:grpSp>
            <p:grpSp>
              <p:nvGrpSpPr>
                <p:cNvPr id="166" name="Group 66">
                  <a:extLst>
                    <a:ext uri="{FF2B5EF4-FFF2-40B4-BE49-F238E27FC236}">
                      <a16:creationId xmlns:a16="http://schemas.microsoft.com/office/drawing/2014/main" id="{61B88573-6167-1027-476D-DB5A3ADEF26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901" y="2397"/>
                  <a:ext cx="24" cy="2"/>
                  <a:chOff x="1549" y="1290"/>
                  <a:chExt cx="24" cy="2"/>
                </a:xfrm>
              </p:grpSpPr>
              <p:sp>
                <p:nvSpPr>
                  <p:cNvPr id="167" name="Line 67">
                    <a:extLst>
                      <a:ext uri="{FF2B5EF4-FFF2-40B4-BE49-F238E27FC236}">
                        <a16:creationId xmlns:a16="http://schemas.microsoft.com/office/drawing/2014/main" id="{989A7665-70E3-9128-900D-CEEFC35C5D5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549" y="1290"/>
                    <a:ext cx="24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676767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marL="0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828172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656344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2484516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3312688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4140860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4969032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5797205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6625377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478822">
                      <a:defRPr/>
                    </a:pPr>
                    <a:endParaRPr lang="zh-CN" altLang="en-US" sz="1200" kern="0" dirty="0">
                      <a:solidFill>
                        <a:sysClr val="windowText" lastClr="000000"/>
                      </a:solidFill>
                      <a:ea typeface="微软雅黑" pitchFamily="34" charset="-122"/>
                    </a:endParaRPr>
                  </a:p>
                </p:txBody>
              </p:sp>
              <p:sp>
                <p:nvSpPr>
                  <p:cNvPr id="168" name="Line 68">
                    <a:extLst>
                      <a:ext uri="{FF2B5EF4-FFF2-40B4-BE49-F238E27FC236}">
                        <a16:creationId xmlns:a16="http://schemas.microsoft.com/office/drawing/2014/main" id="{6284DA33-2341-7094-0274-12F8F40351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556" y="1292"/>
                    <a:ext cx="12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D9D9D9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marL="0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828172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656344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2484516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3312688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4140860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4969032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5797205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6625377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478822">
                      <a:defRPr/>
                    </a:pPr>
                    <a:endParaRPr lang="zh-CN" altLang="en-US" sz="1200" kern="0" dirty="0">
                      <a:solidFill>
                        <a:sysClr val="windowText" lastClr="000000"/>
                      </a:solidFill>
                      <a:ea typeface="微软雅黑" pitchFamily="34" charset="-122"/>
                    </a:endParaRPr>
                  </a:p>
                </p:txBody>
              </p:sp>
            </p:grpSp>
          </p:grpSp>
        </p:grpSp>
        <p:grpSp>
          <p:nvGrpSpPr>
            <p:cNvPr id="25" name="组合 371">
              <a:extLst>
                <a:ext uri="{FF2B5EF4-FFF2-40B4-BE49-F238E27FC236}">
                  <a16:creationId xmlns:a16="http://schemas.microsoft.com/office/drawing/2014/main" id="{9CBE2A6D-864D-76D0-EEF3-9F2D9F3CE4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70409" y="3761203"/>
              <a:ext cx="484457" cy="182218"/>
              <a:chOff x="1295400" y="1584325"/>
              <a:chExt cx="1395413" cy="728663"/>
            </a:xfrm>
          </p:grpSpPr>
          <p:pic>
            <p:nvPicPr>
              <p:cNvPr id="125" name="Picture 69" descr="tower">
                <a:extLst>
                  <a:ext uri="{FF2B5EF4-FFF2-40B4-BE49-F238E27FC236}">
                    <a16:creationId xmlns:a16="http://schemas.microsoft.com/office/drawing/2014/main" id="{3BDD6150-AFFF-1A21-FCBC-FE5BB84B73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473200" y="1584325"/>
                <a:ext cx="633413" cy="568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26" name="Picture 47" descr="cells">
                <a:extLst>
                  <a:ext uri="{FF2B5EF4-FFF2-40B4-BE49-F238E27FC236}">
                    <a16:creationId xmlns:a16="http://schemas.microsoft.com/office/drawing/2014/main" id="{96680951-945C-0A2B-6F99-812E4B20C1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295400" y="1955800"/>
                <a:ext cx="1395413" cy="357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127" name="Group 48">
                <a:extLst>
                  <a:ext uri="{FF2B5EF4-FFF2-40B4-BE49-F238E27FC236}">
                    <a16:creationId xmlns:a16="http://schemas.microsoft.com/office/drawing/2014/main" id="{42AF5D6B-2FB8-541A-890D-BFF8FF84EC3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90763" y="1662113"/>
                <a:ext cx="263525" cy="395287"/>
                <a:chOff x="4790" y="2094"/>
                <a:chExt cx="227" cy="575"/>
              </a:xfrm>
            </p:grpSpPr>
            <p:sp>
              <p:nvSpPr>
                <p:cNvPr id="128" name="Freeform 49">
                  <a:extLst>
                    <a:ext uri="{FF2B5EF4-FFF2-40B4-BE49-F238E27FC236}">
                      <a16:creationId xmlns:a16="http://schemas.microsoft.com/office/drawing/2014/main" id="{5B6909E8-06FC-AC32-FACB-EFE11A6270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0" y="2094"/>
                  <a:ext cx="41" cy="575"/>
                </a:xfrm>
                <a:custGeom>
                  <a:avLst/>
                  <a:gdLst>
                    <a:gd name="T0" fmla="*/ 0 w 30"/>
                    <a:gd name="T1" fmla="*/ 8132 h 479"/>
                    <a:gd name="T2" fmla="*/ 662914 w 30"/>
                    <a:gd name="T3" fmla="*/ 0 h 479"/>
                    <a:gd name="T4" fmla="*/ 662914 w 30"/>
                    <a:gd name="T5" fmla="*/ 157707 h 479"/>
                    <a:gd name="T6" fmla="*/ 0 w 30"/>
                    <a:gd name="T7" fmla="*/ 165487 h 479"/>
                    <a:gd name="T8" fmla="*/ 0 w 30"/>
                    <a:gd name="T9" fmla="*/ 8132 h 47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"/>
                    <a:gd name="T16" fmla="*/ 0 h 479"/>
                    <a:gd name="T17" fmla="*/ 30 w 30"/>
                    <a:gd name="T18" fmla="*/ 479 h 47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" h="479">
                      <a:moveTo>
                        <a:pt x="0" y="23"/>
                      </a:moveTo>
                      <a:lnTo>
                        <a:pt x="30" y="0"/>
                      </a:lnTo>
                      <a:lnTo>
                        <a:pt x="30" y="456"/>
                      </a:lnTo>
                      <a:lnTo>
                        <a:pt x="0" y="479"/>
                      </a:lnTo>
                      <a:lnTo>
                        <a:pt x="0" y="23"/>
                      </a:lnTo>
                      <a:close/>
                    </a:path>
                  </a:pathLst>
                </a:custGeom>
                <a:solidFill>
                  <a:srgbClr val="03030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zh-CN"/>
                  </a:defPPr>
                  <a:lvl1pPr marL="0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28172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656344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484516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3312688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4140860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4969032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5797205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6625377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478822">
                    <a:defRPr/>
                  </a:pPr>
                  <a:endParaRPr lang="zh-CN" altLang="en-US" sz="1200" kern="0" dirty="0">
                    <a:solidFill>
                      <a:sysClr val="windowText" lastClr="000000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29" name="Freeform 50">
                  <a:extLst>
                    <a:ext uri="{FF2B5EF4-FFF2-40B4-BE49-F238E27FC236}">
                      <a16:creationId xmlns:a16="http://schemas.microsoft.com/office/drawing/2014/main" id="{4AD33299-1F0A-C63B-7D2E-B0ED07EE42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0" y="2094"/>
                  <a:ext cx="41" cy="575"/>
                </a:xfrm>
                <a:custGeom>
                  <a:avLst/>
                  <a:gdLst>
                    <a:gd name="T0" fmla="*/ 0 w 30"/>
                    <a:gd name="T1" fmla="*/ 8132 h 479"/>
                    <a:gd name="T2" fmla="*/ 662914 w 30"/>
                    <a:gd name="T3" fmla="*/ 0 h 479"/>
                    <a:gd name="T4" fmla="*/ 662914 w 30"/>
                    <a:gd name="T5" fmla="*/ 157707 h 479"/>
                    <a:gd name="T6" fmla="*/ 0 w 30"/>
                    <a:gd name="T7" fmla="*/ 165487 h 479"/>
                    <a:gd name="T8" fmla="*/ 0 w 30"/>
                    <a:gd name="T9" fmla="*/ 8132 h 47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"/>
                    <a:gd name="T16" fmla="*/ 0 h 479"/>
                    <a:gd name="T17" fmla="*/ 30 w 30"/>
                    <a:gd name="T18" fmla="*/ 479 h 47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" h="479">
                      <a:moveTo>
                        <a:pt x="0" y="23"/>
                      </a:moveTo>
                      <a:lnTo>
                        <a:pt x="30" y="0"/>
                      </a:lnTo>
                      <a:lnTo>
                        <a:pt x="30" y="456"/>
                      </a:lnTo>
                      <a:lnTo>
                        <a:pt x="0" y="479"/>
                      </a:lnTo>
                      <a:lnTo>
                        <a:pt x="0" y="23"/>
                      </a:lnTo>
                    </a:path>
                  </a:pathLst>
                </a:custGeom>
                <a:noFill/>
                <a:ln w="3175">
                  <a:solidFill>
                    <a:srgbClr val="7F7F7F"/>
                  </a:solidFill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zh-CN"/>
                  </a:defPPr>
                  <a:lvl1pPr marL="0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28172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656344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484516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3312688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4140860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4969032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5797205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6625377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478822">
                    <a:defRPr/>
                  </a:pPr>
                  <a:endParaRPr lang="zh-CN" altLang="en-US" sz="1200" kern="0" dirty="0">
                    <a:solidFill>
                      <a:sysClr val="windowText" lastClr="000000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30" name="Freeform 51">
                  <a:extLst>
                    <a:ext uri="{FF2B5EF4-FFF2-40B4-BE49-F238E27FC236}">
                      <a16:creationId xmlns:a16="http://schemas.microsoft.com/office/drawing/2014/main" id="{3E700332-766D-FAA3-FE67-606C1647DF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3" y="2094"/>
                  <a:ext cx="224" cy="28"/>
                </a:xfrm>
                <a:custGeom>
                  <a:avLst/>
                  <a:gdLst>
                    <a:gd name="T0" fmla="*/ 0 w 163"/>
                    <a:gd name="T1" fmla="*/ 12338 h 23"/>
                    <a:gd name="T2" fmla="*/ 779957 w 163"/>
                    <a:gd name="T3" fmla="*/ 0 h 23"/>
                    <a:gd name="T4" fmla="*/ 4263432 w 163"/>
                    <a:gd name="T5" fmla="*/ 0 h 23"/>
                    <a:gd name="T6" fmla="*/ 3509019 w 163"/>
                    <a:gd name="T7" fmla="*/ 12338 h 23"/>
                    <a:gd name="T8" fmla="*/ 0 w 163"/>
                    <a:gd name="T9" fmla="*/ 12338 h 2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3"/>
                    <a:gd name="T16" fmla="*/ 0 h 23"/>
                    <a:gd name="T17" fmla="*/ 163 w 163"/>
                    <a:gd name="T18" fmla="*/ 23 h 2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3" h="23">
                      <a:moveTo>
                        <a:pt x="0" y="23"/>
                      </a:moveTo>
                      <a:lnTo>
                        <a:pt x="30" y="0"/>
                      </a:lnTo>
                      <a:lnTo>
                        <a:pt x="163" y="0"/>
                      </a:lnTo>
                      <a:lnTo>
                        <a:pt x="134" y="23"/>
                      </a:lnTo>
                      <a:lnTo>
                        <a:pt x="0" y="23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zh-CN"/>
                  </a:defPPr>
                  <a:lvl1pPr marL="0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28172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656344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484516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3312688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4140860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4969032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5797205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6625377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478822">
                    <a:defRPr/>
                  </a:pPr>
                  <a:endParaRPr lang="zh-CN" altLang="en-US" sz="1200" kern="0" dirty="0">
                    <a:solidFill>
                      <a:sysClr val="windowText" lastClr="000000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31" name="Freeform 52">
                  <a:extLst>
                    <a:ext uri="{FF2B5EF4-FFF2-40B4-BE49-F238E27FC236}">
                      <a16:creationId xmlns:a16="http://schemas.microsoft.com/office/drawing/2014/main" id="{3130907B-7702-437B-A900-5C66A5E802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3" y="2094"/>
                  <a:ext cx="224" cy="28"/>
                </a:xfrm>
                <a:custGeom>
                  <a:avLst/>
                  <a:gdLst>
                    <a:gd name="T0" fmla="*/ 0 w 163"/>
                    <a:gd name="T1" fmla="*/ 12338 h 23"/>
                    <a:gd name="T2" fmla="*/ 779957 w 163"/>
                    <a:gd name="T3" fmla="*/ 0 h 23"/>
                    <a:gd name="T4" fmla="*/ 4263432 w 163"/>
                    <a:gd name="T5" fmla="*/ 0 h 23"/>
                    <a:gd name="T6" fmla="*/ 3509019 w 163"/>
                    <a:gd name="T7" fmla="*/ 12338 h 23"/>
                    <a:gd name="T8" fmla="*/ 0 w 163"/>
                    <a:gd name="T9" fmla="*/ 12338 h 2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3"/>
                    <a:gd name="T16" fmla="*/ 0 h 23"/>
                    <a:gd name="T17" fmla="*/ 163 w 163"/>
                    <a:gd name="T18" fmla="*/ 23 h 2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3" h="23">
                      <a:moveTo>
                        <a:pt x="0" y="23"/>
                      </a:moveTo>
                      <a:lnTo>
                        <a:pt x="30" y="0"/>
                      </a:lnTo>
                      <a:lnTo>
                        <a:pt x="163" y="0"/>
                      </a:lnTo>
                      <a:lnTo>
                        <a:pt x="134" y="23"/>
                      </a:lnTo>
                      <a:lnTo>
                        <a:pt x="0" y="23"/>
                      </a:lnTo>
                    </a:path>
                  </a:pathLst>
                </a:custGeom>
                <a:noFill/>
                <a:ln w="3175">
                  <a:solidFill>
                    <a:srgbClr val="7F7F7F"/>
                  </a:solidFill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zh-CN"/>
                  </a:defPPr>
                  <a:lvl1pPr marL="0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28172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656344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484516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3312688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4140860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4969032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5797205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6625377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478822">
                    <a:defRPr/>
                  </a:pPr>
                  <a:endParaRPr lang="zh-CN" altLang="en-US" sz="1200" kern="0" dirty="0">
                    <a:solidFill>
                      <a:sysClr val="windowText" lastClr="000000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32" name="Freeform 53">
                  <a:extLst>
                    <a:ext uri="{FF2B5EF4-FFF2-40B4-BE49-F238E27FC236}">
                      <a16:creationId xmlns:a16="http://schemas.microsoft.com/office/drawing/2014/main" id="{A28EF665-B730-D411-BA5B-1307E32AE6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77" y="2094"/>
                  <a:ext cx="40" cy="575"/>
                </a:xfrm>
                <a:custGeom>
                  <a:avLst/>
                  <a:gdLst>
                    <a:gd name="T0" fmla="*/ 0 w 29"/>
                    <a:gd name="T1" fmla="*/ 8132 h 479"/>
                    <a:gd name="T2" fmla="*/ 858178 w 29"/>
                    <a:gd name="T3" fmla="*/ 0 h 479"/>
                    <a:gd name="T4" fmla="*/ 858178 w 29"/>
                    <a:gd name="T5" fmla="*/ 157707 h 479"/>
                    <a:gd name="T6" fmla="*/ 0 w 29"/>
                    <a:gd name="T7" fmla="*/ 165487 h 479"/>
                    <a:gd name="T8" fmla="*/ 0 w 29"/>
                    <a:gd name="T9" fmla="*/ 8132 h 47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"/>
                    <a:gd name="T16" fmla="*/ 0 h 479"/>
                    <a:gd name="T17" fmla="*/ 29 w 29"/>
                    <a:gd name="T18" fmla="*/ 479 h 47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" h="479">
                      <a:moveTo>
                        <a:pt x="0" y="23"/>
                      </a:moveTo>
                      <a:lnTo>
                        <a:pt x="29" y="0"/>
                      </a:lnTo>
                      <a:lnTo>
                        <a:pt x="29" y="456"/>
                      </a:lnTo>
                      <a:lnTo>
                        <a:pt x="0" y="479"/>
                      </a:lnTo>
                      <a:lnTo>
                        <a:pt x="0" y="23"/>
                      </a:lnTo>
                      <a:close/>
                    </a:path>
                  </a:pathLst>
                </a:custGeom>
                <a:solidFill>
                  <a:srgbClr val="03030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zh-CN"/>
                  </a:defPPr>
                  <a:lvl1pPr marL="0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28172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656344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484516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3312688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4140860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4969032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5797205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6625377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478822">
                    <a:defRPr/>
                  </a:pPr>
                  <a:endParaRPr lang="zh-CN" altLang="en-US" sz="1200" kern="0" dirty="0">
                    <a:solidFill>
                      <a:sysClr val="windowText" lastClr="000000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33" name="Freeform 54">
                  <a:extLst>
                    <a:ext uri="{FF2B5EF4-FFF2-40B4-BE49-F238E27FC236}">
                      <a16:creationId xmlns:a16="http://schemas.microsoft.com/office/drawing/2014/main" id="{8DCEECF2-BE47-04B8-2C3B-EA0833F87A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77" y="2094"/>
                  <a:ext cx="40" cy="575"/>
                </a:xfrm>
                <a:custGeom>
                  <a:avLst/>
                  <a:gdLst>
                    <a:gd name="T0" fmla="*/ 0 w 29"/>
                    <a:gd name="T1" fmla="*/ 8132 h 479"/>
                    <a:gd name="T2" fmla="*/ 858178 w 29"/>
                    <a:gd name="T3" fmla="*/ 0 h 479"/>
                    <a:gd name="T4" fmla="*/ 858178 w 29"/>
                    <a:gd name="T5" fmla="*/ 157707 h 479"/>
                    <a:gd name="T6" fmla="*/ 0 w 29"/>
                    <a:gd name="T7" fmla="*/ 165487 h 479"/>
                    <a:gd name="T8" fmla="*/ 0 w 29"/>
                    <a:gd name="T9" fmla="*/ 8132 h 47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"/>
                    <a:gd name="T16" fmla="*/ 0 h 479"/>
                    <a:gd name="T17" fmla="*/ 29 w 29"/>
                    <a:gd name="T18" fmla="*/ 479 h 47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" h="479">
                      <a:moveTo>
                        <a:pt x="0" y="23"/>
                      </a:moveTo>
                      <a:lnTo>
                        <a:pt x="29" y="0"/>
                      </a:lnTo>
                      <a:lnTo>
                        <a:pt x="29" y="456"/>
                      </a:lnTo>
                      <a:lnTo>
                        <a:pt x="0" y="479"/>
                      </a:lnTo>
                      <a:lnTo>
                        <a:pt x="0" y="23"/>
                      </a:lnTo>
                    </a:path>
                  </a:pathLst>
                </a:custGeom>
                <a:noFill/>
                <a:ln w="3175">
                  <a:solidFill>
                    <a:srgbClr val="7F7F7F"/>
                  </a:solidFill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zh-CN"/>
                  </a:defPPr>
                  <a:lvl1pPr marL="0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28172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656344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484516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3312688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4140860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4969032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5797205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6625377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478822">
                    <a:defRPr/>
                  </a:pPr>
                  <a:endParaRPr lang="zh-CN" altLang="en-US" sz="1200" kern="0" dirty="0">
                    <a:solidFill>
                      <a:sysClr val="windowText" lastClr="000000"/>
                    </a:solidFill>
                    <a:ea typeface="微软雅黑" pitchFamily="34" charset="-122"/>
                  </a:endParaRPr>
                </a:p>
              </p:txBody>
            </p:sp>
            <p:sp>
              <p:nvSpPr>
                <p:cNvPr id="134" name="Rectangle 55">
                  <a:extLst>
                    <a:ext uri="{FF2B5EF4-FFF2-40B4-BE49-F238E27FC236}">
                      <a16:creationId xmlns:a16="http://schemas.microsoft.com/office/drawing/2014/main" id="{BC042617-EC93-FEAE-B619-861148F42A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93" y="2122"/>
                  <a:ext cx="184" cy="547"/>
                </a:xfrm>
                <a:prstGeom prst="rect">
                  <a:avLst/>
                </a:prstGeom>
                <a:solidFill>
                  <a:srgbClr val="94949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>
                  <a:defPPr>
                    <a:defRPr lang="zh-CN"/>
                  </a:defPPr>
                  <a:lvl1pPr marL="0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28172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656344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484516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3312688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4140860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4969032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5797205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6625377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478822">
                    <a:defRPr/>
                  </a:pPr>
                  <a:endParaRPr lang="zh-CN" altLang="zh-CN" sz="1200" kern="0" dirty="0">
                    <a:solidFill>
                      <a:sysClr val="windowText" lastClr="000000"/>
                    </a:solidFill>
                    <a:ea typeface="微软雅黑" pitchFamily="34" charset="-122"/>
                    <a:cs typeface="Arial" charset="0"/>
                  </a:endParaRPr>
                </a:p>
              </p:txBody>
            </p:sp>
            <p:sp>
              <p:nvSpPr>
                <p:cNvPr id="135" name="Rectangle 56">
                  <a:extLst>
                    <a:ext uri="{FF2B5EF4-FFF2-40B4-BE49-F238E27FC236}">
                      <a16:creationId xmlns:a16="http://schemas.microsoft.com/office/drawing/2014/main" id="{B9E3DC12-885F-559F-CF38-A140857F85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93" y="2122"/>
                  <a:ext cx="184" cy="547"/>
                </a:xfrm>
                <a:prstGeom prst="rect">
                  <a:avLst/>
                </a:prstGeom>
                <a:noFill/>
                <a:ln w="3175">
                  <a:solidFill>
                    <a:srgbClr val="7F7F7F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defPPr>
                    <a:defRPr lang="zh-CN"/>
                  </a:defPPr>
                  <a:lvl1pPr marL="0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28172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656344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484516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3312688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4140860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4969032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5797205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6625377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478822">
                    <a:defRPr/>
                  </a:pPr>
                  <a:endParaRPr lang="zh-CN" altLang="zh-CN" sz="1200" kern="0" dirty="0">
                    <a:solidFill>
                      <a:sysClr val="windowText" lastClr="000000"/>
                    </a:solidFill>
                    <a:ea typeface="微软雅黑" pitchFamily="34" charset="-122"/>
                    <a:cs typeface="Arial" charset="0"/>
                  </a:endParaRPr>
                </a:p>
              </p:txBody>
            </p:sp>
            <p:sp>
              <p:nvSpPr>
                <p:cNvPr id="136" name="Rectangle 57">
                  <a:extLst>
                    <a:ext uri="{FF2B5EF4-FFF2-40B4-BE49-F238E27FC236}">
                      <a16:creationId xmlns:a16="http://schemas.microsoft.com/office/drawing/2014/main" id="{F36754C3-BAF4-939E-9641-ADA7940345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01" y="2150"/>
                  <a:ext cx="73" cy="500"/>
                </a:xfrm>
                <a:prstGeom prst="rect">
                  <a:avLst/>
                </a:prstGeom>
                <a:solidFill>
                  <a:srgbClr val="E5E5E5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>
                  <a:defPPr>
                    <a:defRPr lang="zh-CN"/>
                  </a:defPPr>
                  <a:lvl1pPr marL="0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28172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656344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484516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3312688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4140860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4969032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5797205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6625377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478822">
                    <a:defRPr/>
                  </a:pPr>
                  <a:endParaRPr lang="zh-CN" altLang="zh-CN" sz="1200" kern="0" dirty="0">
                    <a:solidFill>
                      <a:sysClr val="windowText" lastClr="000000"/>
                    </a:solidFill>
                    <a:ea typeface="微软雅黑" pitchFamily="34" charset="-122"/>
                    <a:cs typeface="Arial" charset="0"/>
                  </a:endParaRPr>
                </a:p>
              </p:txBody>
            </p:sp>
            <p:sp>
              <p:nvSpPr>
                <p:cNvPr id="137" name="Rectangle 58">
                  <a:extLst>
                    <a:ext uri="{FF2B5EF4-FFF2-40B4-BE49-F238E27FC236}">
                      <a16:creationId xmlns:a16="http://schemas.microsoft.com/office/drawing/2014/main" id="{6285D7A4-89F9-200A-AE03-1C51A7FABC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86" y="2150"/>
                  <a:ext cx="73" cy="500"/>
                </a:xfrm>
                <a:prstGeom prst="rect">
                  <a:avLst/>
                </a:prstGeom>
                <a:solidFill>
                  <a:srgbClr val="E5E5E5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>
                  <a:defPPr>
                    <a:defRPr lang="zh-CN"/>
                  </a:defPPr>
                  <a:lvl1pPr marL="0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28172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656344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484516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3312688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4140860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4969032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5797205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6625377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478822">
                    <a:defRPr/>
                  </a:pPr>
                  <a:endParaRPr lang="zh-CN" altLang="zh-CN" sz="1200" kern="0" dirty="0">
                    <a:solidFill>
                      <a:sysClr val="windowText" lastClr="000000"/>
                    </a:solidFill>
                    <a:ea typeface="微软雅黑" pitchFamily="34" charset="-122"/>
                    <a:cs typeface="Arial" charset="0"/>
                  </a:endParaRPr>
                </a:p>
              </p:txBody>
            </p:sp>
            <p:sp>
              <p:nvSpPr>
                <p:cNvPr id="138" name="Rectangle 59">
                  <a:extLst>
                    <a:ext uri="{FF2B5EF4-FFF2-40B4-BE49-F238E27FC236}">
                      <a16:creationId xmlns:a16="http://schemas.microsoft.com/office/drawing/2014/main" id="{A112F9B2-01ED-21C2-FD4D-EA73E58860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09" y="2158"/>
                  <a:ext cx="58" cy="223"/>
                </a:xfrm>
                <a:prstGeom prst="rect">
                  <a:avLst/>
                </a:prstGeom>
                <a:solidFill>
                  <a:srgbClr val="CCCCC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>
                  <a:defPPr>
                    <a:defRPr lang="zh-CN"/>
                  </a:defPPr>
                  <a:lvl1pPr marL="0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28172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656344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484516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3312688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4140860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4969032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5797205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6625377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478822">
                    <a:defRPr/>
                  </a:pPr>
                  <a:endParaRPr lang="zh-CN" altLang="zh-CN" sz="1200" kern="0" dirty="0">
                    <a:solidFill>
                      <a:sysClr val="windowText" lastClr="000000"/>
                    </a:solidFill>
                    <a:ea typeface="微软雅黑" pitchFamily="34" charset="-122"/>
                    <a:cs typeface="Arial" charset="0"/>
                  </a:endParaRPr>
                </a:p>
              </p:txBody>
            </p:sp>
            <p:sp>
              <p:nvSpPr>
                <p:cNvPr id="139" name="Rectangle 60">
                  <a:extLst>
                    <a:ext uri="{FF2B5EF4-FFF2-40B4-BE49-F238E27FC236}">
                      <a16:creationId xmlns:a16="http://schemas.microsoft.com/office/drawing/2014/main" id="{163E8787-CE7D-8FE1-089C-9959A75E9C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3" y="2158"/>
                  <a:ext cx="58" cy="223"/>
                </a:xfrm>
                <a:prstGeom prst="rect">
                  <a:avLst/>
                </a:prstGeom>
                <a:solidFill>
                  <a:srgbClr val="CCCCC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>
                  <a:defPPr>
                    <a:defRPr lang="zh-CN"/>
                  </a:defPPr>
                  <a:lvl1pPr marL="0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28172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656344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484516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3312688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4140860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4969032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5797205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6625377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478822">
                    <a:defRPr/>
                  </a:pPr>
                  <a:endParaRPr lang="zh-CN" altLang="zh-CN" sz="1200" kern="0" dirty="0">
                    <a:solidFill>
                      <a:sysClr val="windowText" lastClr="000000"/>
                    </a:solidFill>
                    <a:ea typeface="微软雅黑" pitchFamily="34" charset="-122"/>
                    <a:cs typeface="Arial" charset="0"/>
                  </a:endParaRPr>
                </a:p>
              </p:txBody>
            </p:sp>
            <p:sp>
              <p:nvSpPr>
                <p:cNvPr id="140" name="Rectangle 61">
                  <a:extLst>
                    <a:ext uri="{FF2B5EF4-FFF2-40B4-BE49-F238E27FC236}">
                      <a16:creationId xmlns:a16="http://schemas.microsoft.com/office/drawing/2014/main" id="{11D2CFE3-271B-1273-8435-87E9D54F55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09" y="2421"/>
                  <a:ext cx="58" cy="223"/>
                </a:xfrm>
                <a:prstGeom prst="rect">
                  <a:avLst/>
                </a:prstGeom>
                <a:solidFill>
                  <a:srgbClr val="CCCCC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>
                  <a:defPPr>
                    <a:defRPr lang="zh-CN"/>
                  </a:defPPr>
                  <a:lvl1pPr marL="0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28172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656344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484516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3312688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4140860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4969032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5797205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6625377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478822">
                    <a:defRPr/>
                  </a:pPr>
                  <a:endParaRPr lang="zh-CN" altLang="zh-CN" sz="1200" kern="0" dirty="0">
                    <a:solidFill>
                      <a:sysClr val="windowText" lastClr="000000"/>
                    </a:solidFill>
                    <a:ea typeface="微软雅黑" pitchFamily="34" charset="-122"/>
                    <a:cs typeface="Arial" charset="0"/>
                  </a:endParaRPr>
                </a:p>
              </p:txBody>
            </p:sp>
            <p:sp>
              <p:nvSpPr>
                <p:cNvPr id="141" name="Rectangle 62">
                  <a:extLst>
                    <a:ext uri="{FF2B5EF4-FFF2-40B4-BE49-F238E27FC236}">
                      <a16:creationId xmlns:a16="http://schemas.microsoft.com/office/drawing/2014/main" id="{F889A748-33D9-D0BB-3CCF-22ABDD4C21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3" y="2421"/>
                  <a:ext cx="58" cy="223"/>
                </a:xfrm>
                <a:prstGeom prst="rect">
                  <a:avLst/>
                </a:prstGeom>
                <a:solidFill>
                  <a:srgbClr val="CCCCC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>
                  <a:defPPr>
                    <a:defRPr lang="zh-CN"/>
                  </a:defPPr>
                  <a:lvl1pPr marL="0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28172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656344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484516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3312688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4140860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4969032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5797205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6625377" algn="l" defTabSz="828172" rtl="0" eaLnBrk="1" latinLnBrk="0" hangingPunct="1">
                    <a:defRPr sz="3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478822">
                    <a:defRPr/>
                  </a:pPr>
                  <a:endParaRPr lang="zh-CN" altLang="zh-CN" sz="1200" kern="0" dirty="0">
                    <a:solidFill>
                      <a:sysClr val="windowText" lastClr="000000"/>
                    </a:solidFill>
                    <a:ea typeface="微软雅黑" pitchFamily="34" charset="-122"/>
                    <a:cs typeface="Arial" charset="0"/>
                  </a:endParaRPr>
                </a:p>
              </p:txBody>
            </p:sp>
            <p:grpSp>
              <p:nvGrpSpPr>
                <p:cNvPr id="142" name="Group 63">
                  <a:extLst>
                    <a:ext uri="{FF2B5EF4-FFF2-40B4-BE49-F238E27FC236}">
                      <a16:creationId xmlns:a16="http://schemas.microsoft.com/office/drawing/2014/main" id="{FF444B03-C1D9-1770-EBEE-57162D872F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837" y="2397"/>
                  <a:ext cx="24" cy="2"/>
                  <a:chOff x="1549" y="1290"/>
                  <a:chExt cx="24" cy="2"/>
                </a:xfrm>
              </p:grpSpPr>
              <p:sp>
                <p:nvSpPr>
                  <p:cNvPr id="146" name="Line 64">
                    <a:extLst>
                      <a:ext uri="{FF2B5EF4-FFF2-40B4-BE49-F238E27FC236}">
                        <a16:creationId xmlns:a16="http://schemas.microsoft.com/office/drawing/2014/main" id="{BBDD9C19-2BD7-F243-150C-41FE5AD4943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549" y="1290"/>
                    <a:ext cx="24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676767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marL="0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828172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656344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2484516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3312688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4140860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4969032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5797205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6625377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478822">
                      <a:defRPr/>
                    </a:pPr>
                    <a:endParaRPr lang="zh-CN" altLang="en-US" sz="1200" kern="0" dirty="0">
                      <a:solidFill>
                        <a:sysClr val="windowText" lastClr="000000"/>
                      </a:solidFill>
                      <a:ea typeface="微软雅黑" pitchFamily="34" charset="-122"/>
                    </a:endParaRPr>
                  </a:p>
                </p:txBody>
              </p:sp>
              <p:sp>
                <p:nvSpPr>
                  <p:cNvPr id="147" name="Line 65">
                    <a:extLst>
                      <a:ext uri="{FF2B5EF4-FFF2-40B4-BE49-F238E27FC236}">
                        <a16:creationId xmlns:a16="http://schemas.microsoft.com/office/drawing/2014/main" id="{62021A2B-650E-7D5E-97A7-6782654D9EA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556" y="1292"/>
                    <a:ext cx="12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D9D9D9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marL="0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828172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656344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2484516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3312688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4140860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4969032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5797205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6625377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478822">
                      <a:defRPr/>
                    </a:pPr>
                    <a:endParaRPr lang="zh-CN" altLang="en-US" sz="1200" kern="0" dirty="0">
                      <a:solidFill>
                        <a:sysClr val="windowText" lastClr="000000"/>
                      </a:solidFill>
                      <a:ea typeface="微软雅黑" pitchFamily="34" charset="-122"/>
                    </a:endParaRPr>
                  </a:p>
                </p:txBody>
              </p:sp>
            </p:grpSp>
            <p:grpSp>
              <p:nvGrpSpPr>
                <p:cNvPr id="143" name="Group 66">
                  <a:extLst>
                    <a:ext uri="{FF2B5EF4-FFF2-40B4-BE49-F238E27FC236}">
                      <a16:creationId xmlns:a16="http://schemas.microsoft.com/office/drawing/2014/main" id="{40B10D0E-2C39-A675-BA77-1371817EA18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901" y="2397"/>
                  <a:ext cx="24" cy="2"/>
                  <a:chOff x="1549" y="1290"/>
                  <a:chExt cx="24" cy="2"/>
                </a:xfrm>
              </p:grpSpPr>
              <p:sp>
                <p:nvSpPr>
                  <p:cNvPr id="144" name="Line 67">
                    <a:extLst>
                      <a:ext uri="{FF2B5EF4-FFF2-40B4-BE49-F238E27FC236}">
                        <a16:creationId xmlns:a16="http://schemas.microsoft.com/office/drawing/2014/main" id="{6A4E26E9-57F5-55DC-E166-70A8121ACBD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549" y="1290"/>
                    <a:ext cx="24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676767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marL="0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828172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656344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2484516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3312688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4140860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4969032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5797205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6625377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478822">
                      <a:defRPr/>
                    </a:pPr>
                    <a:endParaRPr lang="zh-CN" altLang="en-US" sz="1200" kern="0" dirty="0">
                      <a:solidFill>
                        <a:sysClr val="windowText" lastClr="000000"/>
                      </a:solidFill>
                      <a:ea typeface="微软雅黑" pitchFamily="34" charset="-122"/>
                    </a:endParaRPr>
                  </a:p>
                </p:txBody>
              </p:sp>
              <p:sp>
                <p:nvSpPr>
                  <p:cNvPr id="145" name="Line 68">
                    <a:extLst>
                      <a:ext uri="{FF2B5EF4-FFF2-40B4-BE49-F238E27FC236}">
                        <a16:creationId xmlns:a16="http://schemas.microsoft.com/office/drawing/2014/main" id="{5BCD33E8-4E57-AD27-B3D1-4F022216A6C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556" y="1292"/>
                    <a:ext cx="12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D9D9D9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marL="0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828172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656344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2484516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3312688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4140860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4969032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5797205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6625377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1478822">
                      <a:defRPr/>
                    </a:pPr>
                    <a:endParaRPr lang="zh-CN" altLang="en-US" sz="1200" kern="0" dirty="0">
                      <a:solidFill>
                        <a:sysClr val="windowText" lastClr="000000"/>
                      </a:solidFill>
                      <a:ea typeface="微软雅黑" pitchFamily="34" charset="-122"/>
                    </a:endParaRPr>
                  </a:p>
                </p:txBody>
              </p:sp>
            </p:grpSp>
          </p:grpSp>
        </p:grpSp>
        <p:pic>
          <p:nvPicPr>
            <p:cNvPr id="26" name="图片 80">
              <a:extLst>
                <a:ext uri="{FF2B5EF4-FFF2-40B4-BE49-F238E27FC236}">
                  <a16:creationId xmlns:a16="http://schemas.microsoft.com/office/drawing/2014/main" id="{E291C952-0170-681D-EE14-0F9C6696F4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 bwMode="auto">
            <a:xfrm>
              <a:off x="2272913" y="3605191"/>
              <a:ext cx="127198" cy="2049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左右箭头 373">
              <a:extLst>
                <a:ext uri="{FF2B5EF4-FFF2-40B4-BE49-F238E27FC236}">
                  <a16:creationId xmlns:a16="http://schemas.microsoft.com/office/drawing/2014/main" id="{E9719293-83F3-4A0E-58B8-2DB442BC35D4}"/>
                </a:ext>
              </a:extLst>
            </p:cNvPr>
            <p:cNvSpPr/>
            <p:nvPr/>
          </p:nvSpPr>
          <p:spPr>
            <a:xfrm>
              <a:off x="2132581" y="3843245"/>
              <a:ext cx="376073" cy="45719"/>
            </a:xfrm>
            <a:prstGeom prst="leftRightArrow">
              <a:avLst/>
            </a:prstGeom>
            <a:gradFill>
              <a:gsLst>
                <a:gs pos="0">
                  <a:schemeClr val="bg1"/>
                </a:gs>
                <a:gs pos="100000">
                  <a:schemeClr val="bg1"/>
                </a:gs>
              </a:gsLst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828172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656344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484516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312688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140860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969032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797205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625377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200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28" name="圆角矩形 374">
              <a:extLst>
                <a:ext uri="{FF2B5EF4-FFF2-40B4-BE49-F238E27FC236}">
                  <a16:creationId xmlns:a16="http://schemas.microsoft.com/office/drawing/2014/main" id="{86965599-2AB0-7E4B-49A5-FD71AC11DD96}"/>
                </a:ext>
              </a:extLst>
            </p:cNvPr>
            <p:cNvSpPr/>
            <p:nvPr/>
          </p:nvSpPr>
          <p:spPr>
            <a:xfrm>
              <a:off x="1485463" y="3496826"/>
              <a:ext cx="1944414" cy="564088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828172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656344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484516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312688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140860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969032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797205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625377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200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29" name="矩形 375">
              <a:extLst>
                <a:ext uri="{FF2B5EF4-FFF2-40B4-BE49-F238E27FC236}">
                  <a16:creationId xmlns:a16="http://schemas.microsoft.com/office/drawing/2014/main" id="{8D8194DA-7FA6-6F8A-0773-3657F3A6F85C}"/>
                </a:ext>
              </a:extLst>
            </p:cNvPr>
            <p:cNvSpPr/>
            <p:nvPr/>
          </p:nvSpPr>
          <p:spPr>
            <a:xfrm>
              <a:off x="2681865" y="3504646"/>
              <a:ext cx="728982" cy="276999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28172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656344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484516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312688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140860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969032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797205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625377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zh-CN" sz="1200" b="1" dirty="0">
                  <a:solidFill>
                    <a:srgbClr val="FF6600"/>
                  </a:solidFill>
                  <a:latin typeface="Calibri Light" panose="020F0302020204030204" pitchFamily="34" charset="0"/>
                  <a:ea typeface="微软雅黑" pitchFamily="34" charset="-122"/>
                  <a:cs typeface="Calibri Light" panose="020F0302020204030204" pitchFamily="34" charset="0"/>
                </a:rPr>
                <a:t>Location</a:t>
              </a:r>
              <a:endParaRPr lang="zh-CN" altLang="en-US" sz="1200" b="1" dirty="0">
                <a:solidFill>
                  <a:srgbClr val="FF6600"/>
                </a:solidFill>
                <a:latin typeface="Calibri Light" panose="020F0302020204030204" pitchFamily="34" charset="0"/>
                <a:ea typeface="微软雅黑" pitchFamily="34" charset="-122"/>
                <a:cs typeface="Calibri Light" panose="020F0302020204030204" pitchFamily="34" charset="0"/>
              </a:endParaRPr>
            </a:p>
          </p:txBody>
        </p:sp>
        <p:sp>
          <p:nvSpPr>
            <p:cNvPr id="30" name="圆角矩形 376">
              <a:extLst>
                <a:ext uri="{FF2B5EF4-FFF2-40B4-BE49-F238E27FC236}">
                  <a16:creationId xmlns:a16="http://schemas.microsoft.com/office/drawing/2014/main" id="{3C6C4A71-5697-F89A-4656-377BC3097A89}"/>
                </a:ext>
              </a:extLst>
            </p:cNvPr>
            <p:cNvSpPr/>
            <p:nvPr/>
          </p:nvSpPr>
          <p:spPr>
            <a:xfrm>
              <a:off x="1485462" y="2913285"/>
              <a:ext cx="1944414" cy="564087"/>
            </a:xfrm>
            <a:prstGeom prst="roundRect">
              <a:avLst>
                <a:gd name="adj" fmla="val 10857"/>
              </a:avLst>
            </a:prstGeom>
            <a:noFill/>
            <a:ln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828172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656344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484516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312688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140860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969032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797205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625377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200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31" name="矩形 377">
              <a:extLst>
                <a:ext uri="{FF2B5EF4-FFF2-40B4-BE49-F238E27FC236}">
                  <a16:creationId xmlns:a16="http://schemas.microsoft.com/office/drawing/2014/main" id="{92D64DE6-A749-EC0C-98AB-31B72D5123A9}"/>
                </a:ext>
              </a:extLst>
            </p:cNvPr>
            <p:cNvSpPr/>
            <p:nvPr/>
          </p:nvSpPr>
          <p:spPr>
            <a:xfrm>
              <a:off x="1622451" y="2896570"/>
              <a:ext cx="1789062" cy="276999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28172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656344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484516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312688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140860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969032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797205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625377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zh-CN" sz="1200" b="1" dirty="0">
                  <a:solidFill>
                    <a:srgbClr val="FF6600"/>
                  </a:solidFill>
                  <a:latin typeface="Calibri Light" panose="020F0302020204030204" pitchFamily="34" charset="0"/>
                  <a:ea typeface="微软雅黑" pitchFamily="34" charset="-122"/>
                  <a:cs typeface="Calibri Light" panose="020F0302020204030204" pitchFamily="34" charset="0"/>
                </a:rPr>
                <a:t>Network</a:t>
              </a:r>
              <a:endParaRPr lang="zh-CN" altLang="en-US" sz="1200" b="1" dirty="0">
                <a:solidFill>
                  <a:srgbClr val="FF6600"/>
                </a:solidFill>
                <a:latin typeface="Calibri Light" panose="020F0302020204030204" pitchFamily="34" charset="0"/>
                <a:ea typeface="微软雅黑" pitchFamily="34" charset="-122"/>
                <a:cs typeface="Calibri Light" panose="020F0302020204030204" pitchFamily="34" charset="0"/>
              </a:endParaRPr>
            </a:p>
          </p:txBody>
        </p:sp>
        <p:sp>
          <p:nvSpPr>
            <p:cNvPr id="32" name="六边形 378">
              <a:extLst>
                <a:ext uri="{FF2B5EF4-FFF2-40B4-BE49-F238E27FC236}">
                  <a16:creationId xmlns:a16="http://schemas.microsoft.com/office/drawing/2014/main" id="{C073EB87-B43F-203C-4BEE-D22407CF9892}"/>
                </a:ext>
              </a:extLst>
            </p:cNvPr>
            <p:cNvSpPr/>
            <p:nvPr/>
          </p:nvSpPr>
          <p:spPr>
            <a:xfrm>
              <a:off x="1590797" y="3141805"/>
              <a:ext cx="448919" cy="113410"/>
            </a:xfrm>
            <a:prstGeom prst="hexagon">
              <a:avLst/>
            </a:prstGeom>
            <a:noFill/>
            <a:ln>
              <a:solidFill>
                <a:srgbClr val="0068E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marL="0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828172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656344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484516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312688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140860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969032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797205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625377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050" dirty="0">
                  <a:solidFill>
                    <a:prstClr val="black"/>
                  </a:solidFill>
                  <a:latin typeface="Calibri Light" panose="020F0302020204030204" pitchFamily="34" charset="0"/>
                  <a:ea typeface="微软雅黑" pitchFamily="34" charset="-122"/>
                  <a:cs typeface="Calibri Light" panose="020F0302020204030204" pitchFamily="34" charset="0"/>
                </a:rPr>
                <a:t>WAP</a:t>
              </a:r>
              <a:endParaRPr lang="zh-CN" altLang="en-US" sz="1050" dirty="0">
                <a:solidFill>
                  <a:prstClr val="black"/>
                </a:solidFill>
                <a:latin typeface="Calibri Light" panose="020F0302020204030204" pitchFamily="34" charset="0"/>
                <a:ea typeface="微软雅黑" pitchFamily="34" charset="-122"/>
                <a:cs typeface="Calibri Light" panose="020F0302020204030204" pitchFamily="34" charset="0"/>
              </a:endParaRPr>
            </a:p>
          </p:txBody>
        </p:sp>
        <p:sp>
          <p:nvSpPr>
            <p:cNvPr id="33" name="六边形 379">
              <a:extLst>
                <a:ext uri="{FF2B5EF4-FFF2-40B4-BE49-F238E27FC236}">
                  <a16:creationId xmlns:a16="http://schemas.microsoft.com/office/drawing/2014/main" id="{44EA353F-8718-EB9E-21F8-8C7C1B70BDA8}"/>
                </a:ext>
              </a:extLst>
            </p:cNvPr>
            <p:cNvSpPr/>
            <p:nvPr/>
          </p:nvSpPr>
          <p:spPr>
            <a:xfrm>
              <a:off x="1596798" y="3284900"/>
              <a:ext cx="448919" cy="113410"/>
            </a:xfrm>
            <a:prstGeom prst="hexagon">
              <a:avLst/>
            </a:prstGeom>
            <a:noFill/>
            <a:ln>
              <a:solidFill>
                <a:srgbClr val="0068E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marL="0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828172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656344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484516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312688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140860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969032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797205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625377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050" dirty="0">
                  <a:solidFill>
                    <a:prstClr val="black"/>
                  </a:solidFill>
                  <a:latin typeface="Calibri Light" panose="020F0302020204030204" pitchFamily="34" charset="0"/>
                  <a:ea typeface="微软雅黑" pitchFamily="34" charset="-122"/>
                  <a:cs typeface="Calibri Light" panose="020F0302020204030204" pitchFamily="34" charset="0"/>
                </a:rPr>
                <a:t>NET</a:t>
              </a:r>
              <a:endParaRPr lang="zh-CN" altLang="en-US" sz="1050" dirty="0">
                <a:solidFill>
                  <a:prstClr val="black"/>
                </a:solidFill>
                <a:latin typeface="Calibri Light" panose="020F0302020204030204" pitchFamily="34" charset="0"/>
                <a:ea typeface="微软雅黑" pitchFamily="34" charset="-122"/>
                <a:cs typeface="Calibri Light" panose="020F0302020204030204" pitchFamily="34" charset="0"/>
              </a:endParaRPr>
            </a:p>
          </p:txBody>
        </p:sp>
        <p:sp>
          <p:nvSpPr>
            <p:cNvPr id="34" name="六边形 380">
              <a:extLst>
                <a:ext uri="{FF2B5EF4-FFF2-40B4-BE49-F238E27FC236}">
                  <a16:creationId xmlns:a16="http://schemas.microsoft.com/office/drawing/2014/main" id="{B2BB4C9E-27E1-0075-0810-E4D47475F835}"/>
                </a:ext>
              </a:extLst>
            </p:cNvPr>
            <p:cNvSpPr/>
            <p:nvPr/>
          </p:nvSpPr>
          <p:spPr>
            <a:xfrm>
              <a:off x="2802563" y="3284900"/>
              <a:ext cx="448919" cy="113410"/>
            </a:xfrm>
            <a:prstGeom prst="hexagon">
              <a:avLst/>
            </a:prstGeom>
            <a:noFill/>
            <a:ln>
              <a:solidFill>
                <a:srgbClr val="0068E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marL="0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828172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656344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484516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312688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140860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969032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797205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625377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050" dirty="0">
                  <a:solidFill>
                    <a:prstClr val="black"/>
                  </a:solidFill>
                  <a:latin typeface="Calibri Light" panose="020F0302020204030204" pitchFamily="34" charset="0"/>
                  <a:ea typeface="微软雅黑" pitchFamily="34" charset="-122"/>
                  <a:cs typeface="Calibri Light" panose="020F0302020204030204" pitchFamily="34" charset="0"/>
                </a:rPr>
                <a:t>WLAN</a:t>
              </a:r>
              <a:endParaRPr lang="zh-CN" altLang="en-US" sz="1050" dirty="0">
                <a:solidFill>
                  <a:prstClr val="black"/>
                </a:solidFill>
                <a:latin typeface="Calibri Light" panose="020F0302020204030204" pitchFamily="34" charset="0"/>
                <a:ea typeface="微软雅黑" pitchFamily="34" charset="-122"/>
                <a:cs typeface="Calibri Light" panose="020F0302020204030204" pitchFamily="34" charset="0"/>
              </a:endParaRPr>
            </a:p>
          </p:txBody>
        </p:sp>
        <p:sp>
          <p:nvSpPr>
            <p:cNvPr id="35" name="六边形 381">
              <a:extLst>
                <a:ext uri="{FF2B5EF4-FFF2-40B4-BE49-F238E27FC236}">
                  <a16:creationId xmlns:a16="http://schemas.microsoft.com/office/drawing/2014/main" id="{0380CC37-E549-AEC4-5893-602ED6B37D8F}"/>
                </a:ext>
              </a:extLst>
            </p:cNvPr>
            <p:cNvSpPr/>
            <p:nvPr/>
          </p:nvSpPr>
          <p:spPr>
            <a:xfrm>
              <a:off x="2271098" y="3136661"/>
              <a:ext cx="448919" cy="113410"/>
            </a:xfrm>
            <a:prstGeom prst="hexagon">
              <a:avLst/>
            </a:prstGeom>
            <a:noFill/>
            <a:ln>
              <a:solidFill>
                <a:srgbClr val="0068E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marL="0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828172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656344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484516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312688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140860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969032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797205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625377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050" dirty="0">
                  <a:solidFill>
                    <a:prstClr val="black"/>
                  </a:solidFill>
                  <a:latin typeface="Calibri Light" panose="020F0302020204030204" pitchFamily="34" charset="0"/>
                  <a:ea typeface="微软雅黑" pitchFamily="34" charset="-122"/>
                  <a:cs typeface="Calibri Light" panose="020F0302020204030204" pitchFamily="34" charset="0"/>
                </a:rPr>
                <a:t>3G</a:t>
              </a:r>
              <a:endParaRPr lang="zh-CN" altLang="en-US" sz="1050" dirty="0">
                <a:solidFill>
                  <a:prstClr val="black"/>
                </a:solidFill>
                <a:latin typeface="Calibri Light" panose="020F0302020204030204" pitchFamily="34" charset="0"/>
                <a:ea typeface="微软雅黑" pitchFamily="34" charset="-122"/>
                <a:cs typeface="Calibri Light" panose="020F0302020204030204" pitchFamily="34" charset="0"/>
              </a:endParaRPr>
            </a:p>
          </p:txBody>
        </p:sp>
        <p:sp>
          <p:nvSpPr>
            <p:cNvPr id="36" name="六边形 382">
              <a:extLst>
                <a:ext uri="{FF2B5EF4-FFF2-40B4-BE49-F238E27FC236}">
                  <a16:creationId xmlns:a16="http://schemas.microsoft.com/office/drawing/2014/main" id="{8264BB93-7C80-BA6B-90E7-515FCE4EBFBC}"/>
                </a:ext>
              </a:extLst>
            </p:cNvPr>
            <p:cNvSpPr/>
            <p:nvPr/>
          </p:nvSpPr>
          <p:spPr>
            <a:xfrm>
              <a:off x="2796994" y="3141806"/>
              <a:ext cx="448919" cy="96098"/>
            </a:xfrm>
            <a:prstGeom prst="hexagon">
              <a:avLst/>
            </a:prstGeom>
            <a:noFill/>
            <a:ln>
              <a:solidFill>
                <a:srgbClr val="0068E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marL="0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828172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656344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484516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312688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140860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969032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797205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625377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050" dirty="0">
                  <a:solidFill>
                    <a:prstClr val="black"/>
                  </a:solidFill>
                  <a:latin typeface="Calibri Light" panose="020F0302020204030204" pitchFamily="34" charset="0"/>
                  <a:ea typeface="微软雅黑" pitchFamily="34" charset="-122"/>
                  <a:cs typeface="Calibri Light" panose="020F0302020204030204" pitchFamily="34" charset="0"/>
                </a:rPr>
                <a:t>4G</a:t>
              </a:r>
              <a:endParaRPr lang="zh-CN" altLang="en-US" sz="1050" dirty="0">
                <a:solidFill>
                  <a:prstClr val="black"/>
                </a:solidFill>
                <a:latin typeface="Calibri Light" panose="020F0302020204030204" pitchFamily="34" charset="0"/>
                <a:ea typeface="微软雅黑" pitchFamily="34" charset="-122"/>
                <a:cs typeface="Calibri Light" panose="020F0302020204030204" pitchFamily="34" charset="0"/>
              </a:endParaRPr>
            </a:p>
          </p:txBody>
        </p:sp>
        <p:sp>
          <p:nvSpPr>
            <p:cNvPr id="37" name="六边形 383">
              <a:extLst>
                <a:ext uri="{FF2B5EF4-FFF2-40B4-BE49-F238E27FC236}">
                  <a16:creationId xmlns:a16="http://schemas.microsoft.com/office/drawing/2014/main" id="{F5B81878-B6DF-BD2B-6EF7-348BB2716A75}"/>
                </a:ext>
              </a:extLst>
            </p:cNvPr>
            <p:cNvSpPr/>
            <p:nvPr/>
          </p:nvSpPr>
          <p:spPr>
            <a:xfrm>
              <a:off x="2271410" y="3288434"/>
              <a:ext cx="448919" cy="113410"/>
            </a:xfrm>
            <a:prstGeom prst="hexagon">
              <a:avLst/>
            </a:prstGeom>
            <a:noFill/>
            <a:ln>
              <a:solidFill>
                <a:srgbClr val="0068E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marL="0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828172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656344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484516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312688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140860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969032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797205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625377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050" dirty="0">
                  <a:solidFill>
                    <a:prstClr val="black"/>
                  </a:solidFill>
                  <a:latin typeface="Calibri Light" panose="020F0302020204030204" pitchFamily="34" charset="0"/>
                  <a:ea typeface="微软雅黑" pitchFamily="34" charset="-122"/>
                  <a:cs typeface="Calibri Light" panose="020F0302020204030204" pitchFamily="34" charset="0"/>
                </a:rPr>
                <a:t>5G</a:t>
              </a:r>
              <a:endParaRPr lang="zh-CN" altLang="en-US" sz="1050" dirty="0">
                <a:solidFill>
                  <a:prstClr val="black"/>
                </a:solidFill>
                <a:latin typeface="Calibri Light" panose="020F0302020204030204" pitchFamily="34" charset="0"/>
                <a:ea typeface="微软雅黑" pitchFamily="34" charset="-122"/>
                <a:cs typeface="Calibri Light" panose="020F0302020204030204" pitchFamily="34" charset="0"/>
              </a:endParaRPr>
            </a:p>
          </p:txBody>
        </p:sp>
        <p:cxnSp>
          <p:nvCxnSpPr>
            <p:cNvPr id="38" name="Straight Connector 214">
              <a:extLst>
                <a:ext uri="{FF2B5EF4-FFF2-40B4-BE49-F238E27FC236}">
                  <a16:creationId xmlns:a16="http://schemas.microsoft.com/office/drawing/2014/main" id="{6E0B45B6-22BA-9A16-CB10-A03CEC3F80C3}"/>
                </a:ext>
              </a:extLst>
            </p:cNvPr>
            <p:cNvCxnSpPr>
              <a:cxnSpLocks/>
            </p:cNvCxnSpPr>
            <p:nvPr/>
          </p:nvCxnSpPr>
          <p:spPr>
            <a:xfrm>
              <a:off x="2118906" y="3103152"/>
              <a:ext cx="0" cy="322268"/>
            </a:xfrm>
            <a:prstGeom prst="line">
              <a:avLst/>
            </a:prstGeom>
            <a:ln w="9525">
              <a:solidFill>
                <a:srgbClr val="0068E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45">
              <a:extLst>
                <a:ext uri="{FF2B5EF4-FFF2-40B4-BE49-F238E27FC236}">
                  <a16:creationId xmlns:a16="http://schemas.microsoft.com/office/drawing/2014/main" id="{A9585770-0BBA-F46A-0789-C28B1B2B24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20895" y="2793711"/>
              <a:ext cx="415823" cy="335509"/>
              <a:chOff x="2096" y="858"/>
              <a:chExt cx="466" cy="377"/>
            </a:xfrm>
          </p:grpSpPr>
          <p:grpSp>
            <p:nvGrpSpPr>
              <p:cNvPr id="67" name="Group 46">
                <a:extLst>
                  <a:ext uri="{FF2B5EF4-FFF2-40B4-BE49-F238E27FC236}">
                    <a16:creationId xmlns:a16="http://schemas.microsoft.com/office/drawing/2014/main" id="{6477E500-6B2B-076C-F76D-6291487FD17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96" y="858"/>
                <a:ext cx="295" cy="377"/>
                <a:chOff x="3481" y="1082"/>
                <a:chExt cx="299" cy="352"/>
              </a:xfrm>
            </p:grpSpPr>
            <p:grpSp>
              <p:nvGrpSpPr>
                <p:cNvPr id="69" name="Group 47">
                  <a:extLst>
                    <a:ext uri="{FF2B5EF4-FFF2-40B4-BE49-F238E27FC236}">
                      <a16:creationId xmlns:a16="http://schemas.microsoft.com/office/drawing/2014/main" id="{A4F45ACD-CB1B-E0A8-E4A1-5E590B6AAA2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628" y="1082"/>
                  <a:ext cx="152" cy="205"/>
                  <a:chOff x="2784" y="96"/>
                  <a:chExt cx="336" cy="311"/>
                </a:xfrm>
              </p:grpSpPr>
              <p:grpSp>
                <p:nvGrpSpPr>
                  <p:cNvPr id="108" name="Group 48">
                    <a:extLst>
                      <a:ext uri="{FF2B5EF4-FFF2-40B4-BE49-F238E27FC236}">
                        <a16:creationId xmlns:a16="http://schemas.microsoft.com/office/drawing/2014/main" id="{235A4C86-A81E-B6FB-6B80-1082D01D15D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784" y="276"/>
                    <a:ext cx="336" cy="131"/>
                    <a:chOff x="2784" y="240"/>
                    <a:chExt cx="336" cy="131"/>
                  </a:xfrm>
                </p:grpSpPr>
                <p:sp>
                  <p:nvSpPr>
                    <p:cNvPr id="123" name="Oval 49">
                      <a:extLst>
                        <a:ext uri="{FF2B5EF4-FFF2-40B4-BE49-F238E27FC236}">
                          <a16:creationId xmlns:a16="http://schemas.microsoft.com/office/drawing/2014/main" id="{7EE795AD-9E3F-D3C4-4873-61D2C308380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84" y="246"/>
                      <a:ext cx="336" cy="125"/>
                    </a:xfrm>
                    <a:prstGeom prst="ellipse">
                      <a:avLst/>
                    </a:prstGeom>
                    <a:solidFill>
                      <a:srgbClr val="CC66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marL="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82817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656344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2484516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3312688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414086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496903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5797205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6625377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 defTabSz="739412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Char char="•"/>
                      </a:pPr>
                      <a:endParaRPr lang="zh-CN" altLang="en-US" sz="1200" dirty="0">
                        <a:ea typeface="微软雅黑" pitchFamily="34" charset="-122"/>
                      </a:endParaRPr>
                    </a:p>
                  </p:txBody>
                </p:sp>
                <p:sp>
                  <p:nvSpPr>
                    <p:cNvPr id="124" name="Oval 50">
                      <a:extLst>
                        <a:ext uri="{FF2B5EF4-FFF2-40B4-BE49-F238E27FC236}">
                          <a16:creationId xmlns:a16="http://schemas.microsoft.com/office/drawing/2014/main" id="{B3630462-630F-50E1-5A5C-0084C9B5BFA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84" y="240"/>
                      <a:ext cx="336" cy="111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D8AF00"/>
                        </a:gs>
                        <a:gs pos="50000">
                          <a:srgbClr val="FFB061"/>
                        </a:gs>
                        <a:gs pos="100000">
                          <a:srgbClr val="D8AF00"/>
                        </a:gs>
                      </a:gsLst>
                      <a:lin ang="0" scaled="1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marL="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82817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656344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2484516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3312688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414086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496903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5797205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6625377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 defTabSz="739412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Char char="•"/>
                      </a:pPr>
                      <a:endParaRPr lang="zh-CN" altLang="en-US" sz="1200" dirty="0">
                        <a:ea typeface="微软雅黑" pitchFamily="34" charset="-122"/>
                      </a:endParaRPr>
                    </a:p>
                  </p:txBody>
                </p:sp>
              </p:grpSp>
              <p:grpSp>
                <p:nvGrpSpPr>
                  <p:cNvPr id="109" name="Group 51">
                    <a:extLst>
                      <a:ext uri="{FF2B5EF4-FFF2-40B4-BE49-F238E27FC236}">
                        <a16:creationId xmlns:a16="http://schemas.microsoft.com/office/drawing/2014/main" id="{EE4199BB-1BC5-E534-1540-E68C226BF35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784" y="240"/>
                    <a:ext cx="336" cy="131"/>
                    <a:chOff x="2784" y="240"/>
                    <a:chExt cx="336" cy="131"/>
                  </a:xfrm>
                </p:grpSpPr>
                <p:sp>
                  <p:nvSpPr>
                    <p:cNvPr id="121" name="Oval 52">
                      <a:extLst>
                        <a:ext uri="{FF2B5EF4-FFF2-40B4-BE49-F238E27FC236}">
                          <a16:creationId xmlns:a16="http://schemas.microsoft.com/office/drawing/2014/main" id="{E4EAEF2C-203C-562C-7437-12F0FB88988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84" y="246"/>
                      <a:ext cx="336" cy="125"/>
                    </a:xfrm>
                    <a:prstGeom prst="ellipse">
                      <a:avLst/>
                    </a:prstGeom>
                    <a:solidFill>
                      <a:srgbClr val="CC66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marL="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82817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656344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2484516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3312688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414086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496903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5797205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6625377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 defTabSz="739412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Char char="•"/>
                      </a:pPr>
                      <a:endParaRPr lang="zh-CN" altLang="en-US" sz="1200" dirty="0">
                        <a:ea typeface="微软雅黑" pitchFamily="34" charset="-122"/>
                      </a:endParaRPr>
                    </a:p>
                  </p:txBody>
                </p:sp>
                <p:sp>
                  <p:nvSpPr>
                    <p:cNvPr id="122" name="Oval 53">
                      <a:extLst>
                        <a:ext uri="{FF2B5EF4-FFF2-40B4-BE49-F238E27FC236}">
                          <a16:creationId xmlns:a16="http://schemas.microsoft.com/office/drawing/2014/main" id="{129D204E-0F8D-4A9D-FA90-4F0F53DFFB3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84" y="240"/>
                      <a:ext cx="336" cy="111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D8AF00"/>
                        </a:gs>
                        <a:gs pos="50000">
                          <a:srgbClr val="FFB061"/>
                        </a:gs>
                        <a:gs pos="100000">
                          <a:srgbClr val="D8AF00"/>
                        </a:gs>
                      </a:gsLst>
                      <a:lin ang="0" scaled="1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marL="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82817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656344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2484516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3312688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414086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496903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5797205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6625377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 defTabSz="739412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Char char="•"/>
                      </a:pPr>
                      <a:endParaRPr lang="zh-CN" altLang="en-US" sz="1200" dirty="0">
                        <a:ea typeface="微软雅黑" pitchFamily="34" charset="-122"/>
                      </a:endParaRPr>
                    </a:p>
                  </p:txBody>
                </p:sp>
              </p:grpSp>
              <p:grpSp>
                <p:nvGrpSpPr>
                  <p:cNvPr id="110" name="Group 54">
                    <a:extLst>
                      <a:ext uri="{FF2B5EF4-FFF2-40B4-BE49-F238E27FC236}">
                        <a16:creationId xmlns:a16="http://schemas.microsoft.com/office/drawing/2014/main" id="{49F9DED9-EC5F-27C6-7CDE-DB7DCCF1283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784" y="208"/>
                    <a:ext cx="336" cy="131"/>
                    <a:chOff x="2784" y="240"/>
                    <a:chExt cx="336" cy="131"/>
                  </a:xfrm>
                </p:grpSpPr>
                <p:sp>
                  <p:nvSpPr>
                    <p:cNvPr id="119" name="Oval 55">
                      <a:extLst>
                        <a:ext uri="{FF2B5EF4-FFF2-40B4-BE49-F238E27FC236}">
                          <a16:creationId xmlns:a16="http://schemas.microsoft.com/office/drawing/2014/main" id="{1D7A1595-F59E-E6BA-2A88-BA6598F5339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84" y="246"/>
                      <a:ext cx="336" cy="125"/>
                    </a:xfrm>
                    <a:prstGeom prst="ellipse">
                      <a:avLst/>
                    </a:prstGeom>
                    <a:solidFill>
                      <a:srgbClr val="CC66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marL="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82817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656344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2484516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3312688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414086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496903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5797205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6625377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 defTabSz="739412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Char char="•"/>
                      </a:pPr>
                      <a:endParaRPr lang="zh-CN" altLang="en-US" sz="1200" dirty="0">
                        <a:ea typeface="微软雅黑" pitchFamily="34" charset="-122"/>
                      </a:endParaRPr>
                    </a:p>
                  </p:txBody>
                </p:sp>
                <p:sp>
                  <p:nvSpPr>
                    <p:cNvPr id="120" name="Oval 56">
                      <a:extLst>
                        <a:ext uri="{FF2B5EF4-FFF2-40B4-BE49-F238E27FC236}">
                          <a16:creationId xmlns:a16="http://schemas.microsoft.com/office/drawing/2014/main" id="{383BB76C-493B-D5FC-99C4-3D532DAEDE2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84" y="240"/>
                      <a:ext cx="336" cy="111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D8AF00"/>
                        </a:gs>
                        <a:gs pos="50000">
                          <a:srgbClr val="FFB061"/>
                        </a:gs>
                        <a:gs pos="100000">
                          <a:srgbClr val="D8AF00"/>
                        </a:gs>
                      </a:gsLst>
                      <a:lin ang="0" scaled="1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marL="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82817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656344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2484516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3312688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414086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496903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5797205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6625377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 defTabSz="739412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Char char="•"/>
                      </a:pPr>
                      <a:endParaRPr lang="zh-CN" altLang="en-US" sz="1200" dirty="0">
                        <a:ea typeface="微软雅黑" pitchFamily="34" charset="-122"/>
                      </a:endParaRPr>
                    </a:p>
                  </p:txBody>
                </p:sp>
              </p:grpSp>
              <p:grpSp>
                <p:nvGrpSpPr>
                  <p:cNvPr id="111" name="Group 57">
                    <a:extLst>
                      <a:ext uri="{FF2B5EF4-FFF2-40B4-BE49-F238E27FC236}">
                        <a16:creationId xmlns:a16="http://schemas.microsoft.com/office/drawing/2014/main" id="{F73FE8DD-33A4-FCBF-B19F-09BF6F95608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784" y="172"/>
                    <a:ext cx="336" cy="131"/>
                    <a:chOff x="2784" y="240"/>
                    <a:chExt cx="336" cy="131"/>
                  </a:xfrm>
                </p:grpSpPr>
                <p:sp>
                  <p:nvSpPr>
                    <p:cNvPr id="117" name="Oval 58">
                      <a:extLst>
                        <a:ext uri="{FF2B5EF4-FFF2-40B4-BE49-F238E27FC236}">
                          <a16:creationId xmlns:a16="http://schemas.microsoft.com/office/drawing/2014/main" id="{E065353B-2BED-E1E3-330A-E41B738F9DD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84" y="246"/>
                      <a:ext cx="336" cy="125"/>
                    </a:xfrm>
                    <a:prstGeom prst="ellipse">
                      <a:avLst/>
                    </a:prstGeom>
                    <a:solidFill>
                      <a:srgbClr val="CC66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marL="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82817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656344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2484516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3312688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414086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496903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5797205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6625377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 defTabSz="739412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Char char="•"/>
                      </a:pPr>
                      <a:endParaRPr lang="zh-CN" altLang="en-US" sz="1200" dirty="0">
                        <a:ea typeface="微软雅黑" pitchFamily="34" charset="-122"/>
                      </a:endParaRPr>
                    </a:p>
                  </p:txBody>
                </p:sp>
                <p:sp>
                  <p:nvSpPr>
                    <p:cNvPr id="118" name="Oval 59">
                      <a:extLst>
                        <a:ext uri="{FF2B5EF4-FFF2-40B4-BE49-F238E27FC236}">
                          <a16:creationId xmlns:a16="http://schemas.microsoft.com/office/drawing/2014/main" id="{4128D96D-407D-AE4B-F0B6-5C9E1AAACE4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84" y="240"/>
                      <a:ext cx="336" cy="111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D8AF00"/>
                        </a:gs>
                        <a:gs pos="50000">
                          <a:srgbClr val="FFB061"/>
                        </a:gs>
                        <a:gs pos="100000">
                          <a:srgbClr val="D8AF00"/>
                        </a:gs>
                      </a:gsLst>
                      <a:lin ang="0" scaled="1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marL="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82817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656344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2484516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3312688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414086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496903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5797205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6625377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 defTabSz="739412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Char char="•"/>
                      </a:pPr>
                      <a:endParaRPr lang="zh-CN" altLang="en-US" sz="1200" dirty="0">
                        <a:ea typeface="微软雅黑" pitchFamily="34" charset="-122"/>
                      </a:endParaRPr>
                    </a:p>
                  </p:txBody>
                </p:sp>
              </p:grpSp>
              <p:grpSp>
                <p:nvGrpSpPr>
                  <p:cNvPr id="112" name="Group 60">
                    <a:extLst>
                      <a:ext uri="{FF2B5EF4-FFF2-40B4-BE49-F238E27FC236}">
                        <a16:creationId xmlns:a16="http://schemas.microsoft.com/office/drawing/2014/main" id="{FD970C1E-1DD6-31BE-4F91-FAF7CDCD0D9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784" y="136"/>
                    <a:ext cx="336" cy="131"/>
                    <a:chOff x="2784" y="240"/>
                    <a:chExt cx="336" cy="131"/>
                  </a:xfrm>
                </p:grpSpPr>
                <p:sp>
                  <p:nvSpPr>
                    <p:cNvPr id="115" name="Oval 61">
                      <a:extLst>
                        <a:ext uri="{FF2B5EF4-FFF2-40B4-BE49-F238E27FC236}">
                          <a16:creationId xmlns:a16="http://schemas.microsoft.com/office/drawing/2014/main" id="{07A67C9F-264F-9CCD-90CF-1DE44876F0D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84" y="246"/>
                      <a:ext cx="336" cy="125"/>
                    </a:xfrm>
                    <a:prstGeom prst="ellipse">
                      <a:avLst/>
                    </a:prstGeom>
                    <a:solidFill>
                      <a:srgbClr val="CC66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marL="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82817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656344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2484516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3312688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414086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496903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5797205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6625377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 defTabSz="739412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Char char="•"/>
                      </a:pPr>
                      <a:endParaRPr lang="zh-CN" altLang="en-US" sz="1200" dirty="0">
                        <a:ea typeface="微软雅黑" pitchFamily="34" charset="-122"/>
                      </a:endParaRPr>
                    </a:p>
                  </p:txBody>
                </p:sp>
                <p:sp>
                  <p:nvSpPr>
                    <p:cNvPr id="116" name="Oval 62">
                      <a:extLst>
                        <a:ext uri="{FF2B5EF4-FFF2-40B4-BE49-F238E27FC236}">
                          <a16:creationId xmlns:a16="http://schemas.microsoft.com/office/drawing/2014/main" id="{B3916FC3-AADE-58ED-8F81-304915D9A58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84" y="240"/>
                      <a:ext cx="336" cy="111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D8AF00"/>
                        </a:gs>
                        <a:gs pos="50000">
                          <a:srgbClr val="FFB061"/>
                        </a:gs>
                        <a:gs pos="100000">
                          <a:srgbClr val="D8AF00"/>
                        </a:gs>
                      </a:gsLst>
                      <a:lin ang="0" scaled="1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marL="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82817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656344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2484516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3312688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414086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496903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5797205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6625377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 defTabSz="739412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Char char="•"/>
                      </a:pPr>
                      <a:endParaRPr lang="zh-CN" altLang="en-US" sz="1200" dirty="0">
                        <a:ea typeface="微软雅黑" pitchFamily="34" charset="-122"/>
                      </a:endParaRPr>
                    </a:p>
                  </p:txBody>
                </p:sp>
              </p:grpSp>
              <p:sp>
                <p:nvSpPr>
                  <p:cNvPr id="113" name="Oval 63">
                    <a:extLst>
                      <a:ext uri="{FF2B5EF4-FFF2-40B4-BE49-F238E27FC236}">
                        <a16:creationId xmlns:a16="http://schemas.microsoft.com/office/drawing/2014/main" id="{33BE5DE2-F5E6-EAAB-2898-D5F54F89239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84" y="102"/>
                    <a:ext cx="336" cy="125"/>
                  </a:xfrm>
                  <a:prstGeom prst="ellipse">
                    <a:avLst/>
                  </a:prstGeom>
                  <a:solidFill>
                    <a:srgbClr val="CC66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marL="0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828172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656344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2484516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3312688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4140860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4969032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5797205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6625377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739412">
                      <a:spcBef>
                        <a:spcPct val="20000"/>
                      </a:spcBef>
                      <a:buClr>
                        <a:srgbClr val="000000"/>
                      </a:buClr>
                      <a:buSzPct val="80000"/>
                      <a:buFont typeface="Wingdings" pitchFamily="2" charset="2"/>
                      <a:buChar char="•"/>
                    </a:pPr>
                    <a:endParaRPr lang="zh-CN" altLang="en-US" sz="1200" dirty="0">
                      <a:ea typeface="微软雅黑" pitchFamily="34" charset="-122"/>
                    </a:endParaRPr>
                  </a:p>
                </p:txBody>
              </p:sp>
              <p:sp>
                <p:nvSpPr>
                  <p:cNvPr id="114" name="Oval 64">
                    <a:extLst>
                      <a:ext uri="{FF2B5EF4-FFF2-40B4-BE49-F238E27FC236}">
                        <a16:creationId xmlns:a16="http://schemas.microsoft.com/office/drawing/2014/main" id="{2C64BA6A-3DFC-A737-9556-D9CAB640543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84" y="96"/>
                    <a:ext cx="336" cy="111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FFCC00"/>
                      </a:gs>
                      <a:gs pos="50000">
                        <a:srgbClr val="FFCC99"/>
                      </a:gs>
                      <a:gs pos="100000">
                        <a:srgbClr val="FFCC00"/>
                      </a:gs>
                    </a:gsLst>
                    <a:lin ang="0" scaled="1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marL="0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828172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656344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2484516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3312688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4140860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4969032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5797205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6625377" algn="l" defTabSz="828172" rtl="0" eaLnBrk="1" latinLnBrk="0" hangingPunct="1">
                      <a:defRPr sz="3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739412">
                      <a:spcBef>
                        <a:spcPct val="20000"/>
                      </a:spcBef>
                      <a:buClr>
                        <a:srgbClr val="000000"/>
                      </a:buClr>
                      <a:buSzPct val="80000"/>
                      <a:buFont typeface="Wingdings" pitchFamily="2" charset="2"/>
                      <a:buChar char="•"/>
                    </a:pPr>
                    <a:endParaRPr lang="zh-CN" altLang="en-US" sz="1200" dirty="0">
                      <a:ea typeface="微软雅黑" pitchFamily="34" charset="-122"/>
                    </a:endParaRPr>
                  </a:p>
                </p:txBody>
              </p:sp>
            </p:grpSp>
            <p:grpSp>
              <p:nvGrpSpPr>
                <p:cNvPr id="70" name="Group 65">
                  <a:extLst>
                    <a:ext uri="{FF2B5EF4-FFF2-40B4-BE49-F238E27FC236}">
                      <a16:creationId xmlns:a16="http://schemas.microsoft.com/office/drawing/2014/main" id="{DE8EAE45-B727-38D2-F65E-10A3A5882BE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81" y="1139"/>
                  <a:ext cx="161" cy="208"/>
                  <a:chOff x="2976" y="3264"/>
                  <a:chExt cx="720" cy="577"/>
                </a:xfrm>
              </p:grpSpPr>
              <p:grpSp>
                <p:nvGrpSpPr>
                  <p:cNvPr id="90" name="Group 66">
                    <a:extLst>
                      <a:ext uri="{FF2B5EF4-FFF2-40B4-BE49-F238E27FC236}">
                        <a16:creationId xmlns:a16="http://schemas.microsoft.com/office/drawing/2014/main" id="{B269D573-7FBC-F2D9-A541-76A71424F50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976" y="3616"/>
                    <a:ext cx="720" cy="225"/>
                    <a:chOff x="2304" y="2166"/>
                    <a:chExt cx="288" cy="90"/>
                  </a:xfrm>
                </p:grpSpPr>
                <p:sp>
                  <p:nvSpPr>
                    <p:cNvPr id="106" name="Oval 67">
                      <a:extLst>
                        <a:ext uri="{FF2B5EF4-FFF2-40B4-BE49-F238E27FC236}">
                          <a16:creationId xmlns:a16="http://schemas.microsoft.com/office/drawing/2014/main" id="{755665BD-1158-938D-A5E2-97CA1310205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04" y="2170"/>
                      <a:ext cx="288" cy="86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00AFD8"/>
                        </a:gs>
                        <a:gs pos="50000">
                          <a:srgbClr val="7575AD"/>
                        </a:gs>
                        <a:gs pos="100000">
                          <a:srgbClr val="00AFD8"/>
                        </a:gs>
                      </a:gsLst>
                      <a:lin ang="0" scaled="1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marL="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82817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656344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2484516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3312688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414086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496903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5797205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6625377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 defTabSz="739412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Char char="•"/>
                      </a:pPr>
                      <a:endParaRPr lang="zh-CN" altLang="en-US" sz="1200" dirty="0">
                        <a:ea typeface="微软雅黑" pitchFamily="34" charset="-122"/>
                      </a:endParaRPr>
                    </a:p>
                  </p:txBody>
                </p:sp>
                <p:sp>
                  <p:nvSpPr>
                    <p:cNvPr id="107" name="Oval 68">
                      <a:extLst>
                        <a:ext uri="{FF2B5EF4-FFF2-40B4-BE49-F238E27FC236}">
                          <a16:creationId xmlns:a16="http://schemas.microsoft.com/office/drawing/2014/main" id="{6DFC926C-5FEF-829D-0478-EA4814B425B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04" y="2166"/>
                      <a:ext cx="288" cy="76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57DFFF"/>
                        </a:gs>
                        <a:gs pos="50000">
                          <a:srgbClr val="00AFD8"/>
                        </a:gs>
                        <a:gs pos="100000">
                          <a:srgbClr val="57DFFF"/>
                        </a:gs>
                      </a:gsLst>
                      <a:lin ang="0" scaled="1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marL="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82817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656344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2484516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3312688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414086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496903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5797205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6625377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 defTabSz="739412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Char char="•"/>
                      </a:pPr>
                      <a:endParaRPr lang="zh-CN" altLang="en-US" sz="1200" dirty="0">
                        <a:ea typeface="微软雅黑" pitchFamily="34" charset="-122"/>
                      </a:endParaRPr>
                    </a:p>
                  </p:txBody>
                </p:sp>
              </p:grpSp>
              <p:grpSp>
                <p:nvGrpSpPr>
                  <p:cNvPr id="91" name="Group 69">
                    <a:extLst>
                      <a:ext uri="{FF2B5EF4-FFF2-40B4-BE49-F238E27FC236}">
                        <a16:creationId xmlns:a16="http://schemas.microsoft.com/office/drawing/2014/main" id="{A4193020-4651-1293-E986-439DC408B03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976" y="3552"/>
                    <a:ext cx="720" cy="225"/>
                    <a:chOff x="2304" y="2166"/>
                    <a:chExt cx="288" cy="90"/>
                  </a:xfrm>
                </p:grpSpPr>
                <p:sp>
                  <p:nvSpPr>
                    <p:cNvPr id="104" name="Oval 70">
                      <a:extLst>
                        <a:ext uri="{FF2B5EF4-FFF2-40B4-BE49-F238E27FC236}">
                          <a16:creationId xmlns:a16="http://schemas.microsoft.com/office/drawing/2014/main" id="{53026EFD-25F1-14CD-823C-CFD8FC6F8F7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04" y="2170"/>
                      <a:ext cx="288" cy="86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00AFD8"/>
                        </a:gs>
                        <a:gs pos="50000">
                          <a:srgbClr val="7575AD"/>
                        </a:gs>
                        <a:gs pos="100000">
                          <a:srgbClr val="00AFD8"/>
                        </a:gs>
                      </a:gsLst>
                      <a:lin ang="0" scaled="1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marL="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82817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656344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2484516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3312688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414086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496903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5797205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6625377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 defTabSz="739412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Char char="•"/>
                      </a:pPr>
                      <a:endParaRPr lang="zh-CN" altLang="en-US" sz="1200" dirty="0">
                        <a:ea typeface="微软雅黑" pitchFamily="34" charset="-122"/>
                      </a:endParaRPr>
                    </a:p>
                  </p:txBody>
                </p:sp>
                <p:sp>
                  <p:nvSpPr>
                    <p:cNvPr id="105" name="Oval 71">
                      <a:extLst>
                        <a:ext uri="{FF2B5EF4-FFF2-40B4-BE49-F238E27FC236}">
                          <a16:creationId xmlns:a16="http://schemas.microsoft.com/office/drawing/2014/main" id="{6F944B9B-EDD3-6C61-E5FB-A8CD1FC7C36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04" y="2166"/>
                      <a:ext cx="288" cy="76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57DFFF"/>
                        </a:gs>
                        <a:gs pos="50000">
                          <a:srgbClr val="00AFD8"/>
                        </a:gs>
                        <a:gs pos="100000">
                          <a:srgbClr val="57DFFF"/>
                        </a:gs>
                      </a:gsLst>
                      <a:lin ang="0" scaled="1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marL="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82817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656344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2484516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3312688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414086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496903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5797205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6625377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 defTabSz="739412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Char char="•"/>
                      </a:pPr>
                      <a:endParaRPr lang="zh-CN" altLang="en-US" sz="1200" dirty="0">
                        <a:ea typeface="微软雅黑" pitchFamily="34" charset="-122"/>
                      </a:endParaRPr>
                    </a:p>
                  </p:txBody>
                </p:sp>
              </p:grpSp>
              <p:grpSp>
                <p:nvGrpSpPr>
                  <p:cNvPr id="92" name="Group 72">
                    <a:extLst>
                      <a:ext uri="{FF2B5EF4-FFF2-40B4-BE49-F238E27FC236}">
                        <a16:creationId xmlns:a16="http://schemas.microsoft.com/office/drawing/2014/main" id="{BFF29971-1C02-0B81-76A7-8583CCF4D54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976" y="3489"/>
                    <a:ext cx="720" cy="225"/>
                    <a:chOff x="2304" y="2166"/>
                    <a:chExt cx="288" cy="90"/>
                  </a:xfrm>
                </p:grpSpPr>
                <p:sp>
                  <p:nvSpPr>
                    <p:cNvPr id="102" name="Oval 73">
                      <a:extLst>
                        <a:ext uri="{FF2B5EF4-FFF2-40B4-BE49-F238E27FC236}">
                          <a16:creationId xmlns:a16="http://schemas.microsoft.com/office/drawing/2014/main" id="{753FDC28-820A-4E69-9C9B-1BE85A63579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04" y="2170"/>
                      <a:ext cx="288" cy="86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00AFD8"/>
                        </a:gs>
                        <a:gs pos="50000">
                          <a:srgbClr val="7575AD"/>
                        </a:gs>
                        <a:gs pos="100000">
                          <a:srgbClr val="00AFD8"/>
                        </a:gs>
                      </a:gsLst>
                      <a:lin ang="0" scaled="1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marL="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82817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656344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2484516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3312688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414086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496903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5797205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6625377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 defTabSz="739412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Char char="•"/>
                      </a:pPr>
                      <a:endParaRPr lang="zh-CN" altLang="en-US" sz="1200" dirty="0">
                        <a:ea typeface="微软雅黑" pitchFamily="34" charset="-122"/>
                      </a:endParaRPr>
                    </a:p>
                  </p:txBody>
                </p:sp>
                <p:sp>
                  <p:nvSpPr>
                    <p:cNvPr id="103" name="Oval 74">
                      <a:extLst>
                        <a:ext uri="{FF2B5EF4-FFF2-40B4-BE49-F238E27FC236}">
                          <a16:creationId xmlns:a16="http://schemas.microsoft.com/office/drawing/2014/main" id="{393C849C-01D5-E80A-C697-9394AAE8DC5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04" y="2166"/>
                      <a:ext cx="288" cy="76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57DFFF"/>
                        </a:gs>
                        <a:gs pos="50000">
                          <a:srgbClr val="00AFD8"/>
                        </a:gs>
                        <a:gs pos="100000">
                          <a:srgbClr val="57DFFF"/>
                        </a:gs>
                      </a:gsLst>
                      <a:lin ang="0" scaled="1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marL="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82817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656344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2484516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3312688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414086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496903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5797205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6625377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 defTabSz="739412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Char char="•"/>
                      </a:pPr>
                      <a:endParaRPr lang="zh-CN" altLang="en-US" sz="1200" dirty="0">
                        <a:ea typeface="微软雅黑" pitchFamily="34" charset="-122"/>
                      </a:endParaRPr>
                    </a:p>
                  </p:txBody>
                </p:sp>
              </p:grpSp>
              <p:grpSp>
                <p:nvGrpSpPr>
                  <p:cNvPr id="93" name="Group 75">
                    <a:extLst>
                      <a:ext uri="{FF2B5EF4-FFF2-40B4-BE49-F238E27FC236}">
                        <a16:creationId xmlns:a16="http://schemas.microsoft.com/office/drawing/2014/main" id="{28D58E5C-B201-D2B2-657D-09783E10744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976" y="3419"/>
                    <a:ext cx="720" cy="225"/>
                    <a:chOff x="2304" y="2166"/>
                    <a:chExt cx="288" cy="90"/>
                  </a:xfrm>
                </p:grpSpPr>
                <p:sp>
                  <p:nvSpPr>
                    <p:cNvPr id="100" name="Oval 76">
                      <a:extLst>
                        <a:ext uri="{FF2B5EF4-FFF2-40B4-BE49-F238E27FC236}">
                          <a16:creationId xmlns:a16="http://schemas.microsoft.com/office/drawing/2014/main" id="{328742F3-84CC-9F52-1DB4-0DF555B65B7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04" y="2170"/>
                      <a:ext cx="288" cy="86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00AFD8"/>
                        </a:gs>
                        <a:gs pos="50000">
                          <a:srgbClr val="7575AD"/>
                        </a:gs>
                        <a:gs pos="100000">
                          <a:srgbClr val="00AFD8"/>
                        </a:gs>
                      </a:gsLst>
                      <a:lin ang="0" scaled="1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marL="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82817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656344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2484516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3312688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414086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496903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5797205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6625377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 defTabSz="739412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Char char="•"/>
                      </a:pPr>
                      <a:endParaRPr lang="zh-CN" altLang="en-US" sz="1200" dirty="0">
                        <a:ea typeface="微软雅黑" pitchFamily="34" charset="-122"/>
                      </a:endParaRPr>
                    </a:p>
                  </p:txBody>
                </p:sp>
                <p:sp>
                  <p:nvSpPr>
                    <p:cNvPr id="101" name="Oval 77">
                      <a:extLst>
                        <a:ext uri="{FF2B5EF4-FFF2-40B4-BE49-F238E27FC236}">
                          <a16:creationId xmlns:a16="http://schemas.microsoft.com/office/drawing/2014/main" id="{A34FDDFE-C258-0098-D875-FB681D61593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04" y="2166"/>
                      <a:ext cx="288" cy="76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57DFFF"/>
                        </a:gs>
                        <a:gs pos="50000">
                          <a:srgbClr val="00AFD8"/>
                        </a:gs>
                        <a:gs pos="100000">
                          <a:srgbClr val="57DFFF"/>
                        </a:gs>
                      </a:gsLst>
                      <a:lin ang="0" scaled="1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marL="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82817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656344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2484516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3312688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414086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496903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5797205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6625377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 defTabSz="739412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Char char="•"/>
                      </a:pPr>
                      <a:endParaRPr lang="zh-CN" altLang="en-US" sz="1200" dirty="0">
                        <a:ea typeface="微软雅黑" pitchFamily="34" charset="-122"/>
                      </a:endParaRPr>
                    </a:p>
                  </p:txBody>
                </p:sp>
              </p:grpSp>
              <p:grpSp>
                <p:nvGrpSpPr>
                  <p:cNvPr id="94" name="Group 78">
                    <a:extLst>
                      <a:ext uri="{FF2B5EF4-FFF2-40B4-BE49-F238E27FC236}">
                        <a16:creationId xmlns:a16="http://schemas.microsoft.com/office/drawing/2014/main" id="{99931E7F-65B6-90F9-7D33-38788753D18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976" y="3349"/>
                    <a:ext cx="720" cy="225"/>
                    <a:chOff x="2304" y="2166"/>
                    <a:chExt cx="288" cy="90"/>
                  </a:xfrm>
                </p:grpSpPr>
                <p:sp>
                  <p:nvSpPr>
                    <p:cNvPr id="98" name="Oval 79">
                      <a:extLst>
                        <a:ext uri="{FF2B5EF4-FFF2-40B4-BE49-F238E27FC236}">
                          <a16:creationId xmlns:a16="http://schemas.microsoft.com/office/drawing/2014/main" id="{ACF76E3F-0A85-80AE-9959-9167D3D633C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04" y="2170"/>
                      <a:ext cx="288" cy="86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00AFD8"/>
                        </a:gs>
                        <a:gs pos="50000">
                          <a:srgbClr val="7575AD"/>
                        </a:gs>
                        <a:gs pos="100000">
                          <a:srgbClr val="00AFD8"/>
                        </a:gs>
                      </a:gsLst>
                      <a:lin ang="0" scaled="1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marL="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82817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656344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2484516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3312688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414086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496903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5797205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6625377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 defTabSz="739412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Char char="•"/>
                      </a:pPr>
                      <a:endParaRPr lang="zh-CN" altLang="en-US" sz="1200" dirty="0">
                        <a:ea typeface="微软雅黑" pitchFamily="34" charset="-122"/>
                      </a:endParaRPr>
                    </a:p>
                  </p:txBody>
                </p:sp>
                <p:sp>
                  <p:nvSpPr>
                    <p:cNvPr id="99" name="Oval 80">
                      <a:extLst>
                        <a:ext uri="{FF2B5EF4-FFF2-40B4-BE49-F238E27FC236}">
                          <a16:creationId xmlns:a16="http://schemas.microsoft.com/office/drawing/2014/main" id="{3C6344D5-ED32-621B-CFC2-392777ACF84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04" y="2166"/>
                      <a:ext cx="288" cy="76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57DFFF"/>
                        </a:gs>
                        <a:gs pos="50000">
                          <a:srgbClr val="00AFD8"/>
                        </a:gs>
                        <a:gs pos="100000">
                          <a:srgbClr val="57DFFF"/>
                        </a:gs>
                      </a:gsLst>
                      <a:lin ang="0" scaled="1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marL="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82817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656344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2484516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3312688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414086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496903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5797205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6625377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 defTabSz="739412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Char char="•"/>
                      </a:pPr>
                      <a:endParaRPr lang="zh-CN" altLang="en-US" sz="1200" dirty="0">
                        <a:ea typeface="微软雅黑" pitchFamily="34" charset="-122"/>
                      </a:endParaRPr>
                    </a:p>
                  </p:txBody>
                </p:sp>
              </p:grpSp>
              <p:grpSp>
                <p:nvGrpSpPr>
                  <p:cNvPr id="95" name="Group 81">
                    <a:extLst>
                      <a:ext uri="{FF2B5EF4-FFF2-40B4-BE49-F238E27FC236}">
                        <a16:creationId xmlns:a16="http://schemas.microsoft.com/office/drawing/2014/main" id="{4DDB0577-E61C-8982-9631-FDD6D33A0EF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976" y="3264"/>
                    <a:ext cx="720" cy="225"/>
                    <a:chOff x="2304" y="2112"/>
                    <a:chExt cx="288" cy="90"/>
                  </a:xfrm>
                </p:grpSpPr>
                <p:sp>
                  <p:nvSpPr>
                    <p:cNvPr id="96" name="Oval 82">
                      <a:extLst>
                        <a:ext uri="{FF2B5EF4-FFF2-40B4-BE49-F238E27FC236}">
                          <a16:creationId xmlns:a16="http://schemas.microsoft.com/office/drawing/2014/main" id="{0B400C6A-4497-7F0F-3894-D47EFC32B91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04" y="2116"/>
                      <a:ext cx="288" cy="86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57DFFF"/>
                        </a:gs>
                        <a:gs pos="50000">
                          <a:srgbClr val="008EB0"/>
                        </a:gs>
                        <a:gs pos="100000">
                          <a:srgbClr val="57DFFF"/>
                        </a:gs>
                      </a:gsLst>
                      <a:lin ang="0" scaled="1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marL="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82817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656344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2484516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3312688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414086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496903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5797205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6625377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 defTabSz="739412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Char char="•"/>
                      </a:pPr>
                      <a:endParaRPr lang="zh-CN" altLang="en-US" sz="1200" dirty="0">
                        <a:ea typeface="微软雅黑" pitchFamily="34" charset="-122"/>
                      </a:endParaRPr>
                    </a:p>
                  </p:txBody>
                </p:sp>
                <p:sp>
                  <p:nvSpPr>
                    <p:cNvPr id="97" name="Oval 83">
                      <a:extLst>
                        <a:ext uri="{FF2B5EF4-FFF2-40B4-BE49-F238E27FC236}">
                          <a16:creationId xmlns:a16="http://schemas.microsoft.com/office/drawing/2014/main" id="{6DF9A6B4-9936-609A-8CD7-ECF6C682612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04" y="2112"/>
                      <a:ext cx="288" cy="76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CCFFFF"/>
                        </a:gs>
                        <a:gs pos="50000">
                          <a:srgbClr val="57DFFF"/>
                        </a:gs>
                        <a:gs pos="100000">
                          <a:srgbClr val="CCFFFF"/>
                        </a:gs>
                      </a:gsLst>
                      <a:lin ang="0" scaled="1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marL="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82817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656344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2484516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3312688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414086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496903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5797205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6625377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 defTabSz="739412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Char char="•"/>
                      </a:pPr>
                      <a:endParaRPr lang="zh-CN" altLang="en-US" sz="1200" dirty="0">
                        <a:ea typeface="微软雅黑" pitchFamily="34" charset="-122"/>
                      </a:endParaRPr>
                    </a:p>
                  </p:txBody>
                </p:sp>
              </p:grpSp>
            </p:grpSp>
            <p:grpSp>
              <p:nvGrpSpPr>
                <p:cNvPr id="71" name="Group 84">
                  <a:extLst>
                    <a:ext uri="{FF2B5EF4-FFF2-40B4-BE49-F238E27FC236}">
                      <a16:creationId xmlns:a16="http://schemas.microsoft.com/office/drawing/2014/main" id="{EDB0B9CF-BF3B-9DCD-6887-83CD1095FFC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77" y="1226"/>
                  <a:ext cx="161" cy="208"/>
                  <a:chOff x="2976" y="3264"/>
                  <a:chExt cx="720" cy="577"/>
                </a:xfrm>
              </p:grpSpPr>
              <p:grpSp>
                <p:nvGrpSpPr>
                  <p:cNvPr id="72" name="Group 85">
                    <a:extLst>
                      <a:ext uri="{FF2B5EF4-FFF2-40B4-BE49-F238E27FC236}">
                        <a16:creationId xmlns:a16="http://schemas.microsoft.com/office/drawing/2014/main" id="{08AF61CC-32CC-D88A-8DA8-325FA561771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976" y="3616"/>
                    <a:ext cx="720" cy="225"/>
                    <a:chOff x="2304" y="2166"/>
                    <a:chExt cx="288" cy="90"/>
                  </a:xfrm>
                </p:grpSpPr>
                <p:sp>
                  <p:nvSpPr>
                    <p:cNvPr id="88" name="Oval 86">
                      <a:extLst>
                        <a:ext uri="{FF2B5EF4-FFF2-40B4-BE49-F238E27FC236}">
                          <a16:creationId xmlns:a16="http://schemas.microsoft.com/office/drawing/2014/main" id="{679FF6C5-C481-377B-A6C3-B4882F470E2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04" y="2170"/>
                      <a:ext cx="288" cy="86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00AFD8"/>
                        </a:gs>
                        <a:gs pos="50000">
                          <a:srgbClr val="7575AD"/>
                        </a:gs>
                        <a:gs pos="100000">
                          <a:srgbClr val="00AFD8"/>
                        </a:gs>
                      </a:gsLst>
                      <a:lin ang="0" scaled="1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marL="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82817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656344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2484516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3312688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414086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496903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5797205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6625377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 defTabSz="739412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Char char="•"/>
                      </a:pPr>
                      <a:endParaRPr lang="zh-CN" altLang="en-US" sz="1200" dirty="0">
                        <a:ea typeface="微软雅黑" pitchFamily="34" charset="-122"/>
                      </a:endParaRPr>
                    </a:p>
                  </p:txBody>
                </p:sp>
                <p:sp>
                  <p:nvSpPr>
                    <p:cNvPr id="89" name="Oval 87">
                      <a:extLst>
                        <a:ext uri="{FF2B5EF4-FFF2-40B4-BE49-F238E27FC236}">
                          <a16:creationId xmlns:a16="http://schemas.microsoft.com/office/drawing/2014/main" id="{B01B61F1-6E75-E26C-FDF4-9CB573384CD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04" y="2166"/>
                      <a:ext cx="288" cy="76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57DFFF"/>
                        </a:gs>
                        <a:gs pos="50000">
                          <a:srgbClr val="00AFD8"/>
                        </a:gs>
                        <a:gs pos="100000">
                          <a:srgbClr val="57DFFF"/>
                        </a:gs>
                      </a:gsLst>
                      <a:lin ang="0" scaled="1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marL="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82817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656344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2484516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3312688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414086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496903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5797205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6625377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 defTabSz="739412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Char char="•"/>
                      </a:pPr>
                      <a:endParaRPr lang="zh-CN" altLang="en-US" sz="1200" dirty="0">
                        <a:ea typeface="微软雅黑" pitchFamily="34" charset="-122"/>
                      </a:endParaRPr>
                    </a:p>
                  </p:txBody>
                </p:sp>
              </p:grpSp>
              <p:grpSp>
                <p:nvGrpSpPr>
                  <p:cNvPr id="73" name="Group 88">
                    <a:extLst>
                      <a:ext uri="{FF2B5EF4-FFF2-40B4-BE49-F238E27FC236}">
                        <a16:creationId xmlns:a16="http://schemas.microsoft.com/office/drawing/2014/main" id="{E85BA891-1DC9-F19E-D629-C21358A9EB2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976" y="3552"/>
                    <a:ext cx="720" cy="225"/>
                    <a:chOff x="2304" y="2166"/>
                    <a:chExt cx="288" cy="90"/>
                  </a:xfrm>
                </p:grpSpPr>
                <p:sp>
                  <p:nvSpPr>
                    <p:cNvPr id="86" name="Oval 89">
                      <a:extLst>
                        <a:ext uri="{FF2B5EF4-FFF2-40B4-BE49-F238E27FC236}">
                          <a16:creationId xmlns:a16="http://schemas.microsoft.com/office/drawing/2014/main" id="{6512FA4E-47EA-D459-B8FB-61EF65FE9D8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04" y="2170"/>
                      <a:ext cx="288" cy="86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00AFD8"/>
                        </a:gs>
                        <a:gs pos="50000">
                          <a:srgbClr val="7575AD"/>
                        </a:gs>
                        <a:gs pos="100000">
                          <a:srgbClr val="00AFD8"/>
                        </a:gs>
                      </a:gsLst>
                      <a:lin ang="0" scaled="1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marL="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82817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656344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2484516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3312688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414086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496903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5797205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6625377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 defTabSz="739412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Char char="•"/>
                      </a:pPr>
                      <a:endParaRPr lang="zh-CN" altLang="en-US" sz="1200" dirty="0">
                        <a:ea typeface="微软雅黑" pitchFamily="34" charset="-122"/>
                      </a:endParaRPr>
                    </a:p>
                  </p:txBody>
                </p:sp>
                <p:sp>
                  <p:nvSpPr>
                    <p:cNvPr id="87" name="Oval 90">
                      <a:extLst>
                        <a:ext uri="{FF2B5EF4-FFF2-40B4-BE49-F238E27FC236}">
                          <a16:creationId xmlns:a16="http://schemas.microsoft.com/office/drawing/2014/main" id="{3AE54415-2805-B51F-4788-AAD875F990B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04" y="2166"/>
                      <a:ext cx="288" cy="76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57DFFF"/>
                        </a:gs>
                        <a:gs pos="50000">
                          <a:srgbClr val="00AFD8"/>
                        </a:gs>
                        <a:gs pos="100000">
                          <a:srgbClr val="57DFFF"/>
                        </a:gs>
                      </a:gsLst>
                      <a:lin ang="0" scaled="1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marL="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82817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656344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2484516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3312688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414086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496903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5797205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6625377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 defTabSz="739412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Char char="•"/>
                      </a:pPr>
                      <a:endParaRPr lang="zh-CN" altLang="en-US" sz="1200" dirty="0">
                        <a:ea typeface="微软雅黑" pitchFamily="34" charset="-122"/>
                      </a:endParaRPr>
                    </a:p>
                  </p:txBody>
                </p:sp>
              </p:grpSp>
              <p:grpSp>
                <p:nvGrpSpPr>
                  <p:cNvPr id="74" name="Group 91">
                    <a:extLst>
                      <a:ext uri="{FF2B5EF4-FFF2-40B4-BE49-F238E27FC236}">
                        <a16:creationId xmlns:a16="http://schemas.microsoft.com/office/drawing/2014/main" id="{E796E5DD-3635-C9A3-D7B6-4ED163657C0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976" y="3489"/>
                    <a:ext cx="720" cy="225"/>
                    <a:chOff x="2304" y="2166"/>
                    <a:chExt cx="288" cy="90"/>
                  </a:xfrm>
                </p:grpSpPr>
                <p:sp>
                  <p:nvSpPr>
                    <p:cNvPr id="84" name="Oval 92">
                      <a:extLst>
                        <a:ext uri="{FF2B5EF4-FFF2-40B4-BE49-F238E27FC236}">
                          <a16:creationId xmlns:a16="http://schemas.microsoft.com/office/drawing/2014/main" id="{E2A9C4E9-417A-FB25-69B9-74CC85BEA0A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04" y="2170"/>
                      <a:ext cx="288" cy="86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00AFD8"/>
                        </a:gs>
                        <a:gs pos="50000">
                          <a:srgbClr val="7575AD"/>
                        </a:gs>
                        <a:gs pos="100000">
                          <a:srgbClr val="00AFD8"/>
                        </a:gs>
                      </a:gsLst>
                      <a:lin ang="0" scaled="1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marL="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82817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656344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2484516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3312688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414086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496903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5797205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6625377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 defTabSz="739412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Char char="•"/>
                      </a:pPr>
                      <a:endParaRPr lang="zh-CN" altLang="en-US" sz="1200" dirty="0">
                        <a:ea typeface="微软雅黑" pitchFamily="34" charset="-122"/>
                      </a:endParaRPr>
                    </a:p>
                  </p:txBody>
                </p:sp>
                <p:sp>
                  <p:nvSpPr>
                    <p:cNvPr id="85" name="Oval 93">
                      <a:extLst>
                        <a:ext uri="{FF2B5EF4-FFF2-40B4-BE49-F238E27FC236}">
                          <a16:creationId xmlns:a16="http://schemas.microsoft.com/office/drawing/2014/main" id="{9D80149D-7695-DF56-3ACE-BAD937EF75A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04" y="2166"/>
                      <a:ext cx="288" cy="76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57DFFF"/>
                        </a:gs>
                        <a:gs pos="50000">
                          <a:srgbClr val="00AFD8"/>
                        </a:gs>
                        <a:gs pos="100000">
                          <a:srgbClr val="57DFFF"/>
                        </a:gs>
                      </a:gsLst>
                      <a:lin ang="0" scaled="1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marL="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82817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656344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2484516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3312688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414086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496903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5797205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6625377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 defTabSz="739412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Char char="•"/>
                      </a:pPr>
                      <a:endParaRPr lang="zh-CN" altLang="en-US" sz="1200" dirty="0">
                        <a:ea typeface="微软雅黑" pitchFamily="34" charset="-122"/>
                      </a:endParaRPr>
                    </a:p>
                  </p:txBody>
                </p:sp>
              </p:grpSp>
              <p:grpSp>
                <p:nvGrpSpPr>
                  <p:cNvPr id="75" name="Group 94">
                    <a:extLst>
                      <a:ext uri="{FF2B5EF4-FFF2-40B4-BE49-F238E27FC236}">
                        <a16:creationId xmlns:a16="http://schemas.microsoft.com/office/drawing/2014/main" id="{BEDE5793-0560-814A-5EE9-9F343DB331E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976" y="3419"/>
                    <a:ext cx="720" cy="225"/>
                    <a:chOff x="2304" y="2166"/>
                    <a:chExt cx="288" cy="90"/>
                  </a:xfrm>
                </p:grpSpPr>
                <p:sp>
                  <p:nvSpPr>
                    <p:cNvPr id="82" name="Oval 95">
                      <a:extLst>
                        <a:ext uri="{FF2B5EF4-FFF2-40B4-BE49-F238E27FC236}">
                          <a16:creationId xmlns:a16="http://schemas.microsoft.com/office/drawing/2014/main" id="{9CD78BFC-ECFF-BA1F-D5A4-CE39C93A39E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04" y="2170"/>
                      <a:ext cx="288" cy="86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00AFD8"/>
                        </a:gs>
                        <a:gs pos="50000">
                          <a:srgbClr val="7575AD"/>
                        </a:gs>
                        <a:gs pos="100000">
                          <a:srgbClr val="00AFD8"/>
                        </a:gs>
                      </a:gsLst>
                      <a:lin ang="0" scaled="1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marL="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82817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656344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2484516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3312688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414086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496903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5797205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6625377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 defTabSz="739412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Char char="•"/>
                      </a:pPr>
                      <a:endParaRPr lang="zh-CN" altLang="en-US" sz="1200" dirty="0">
                        <a:ea typeface="微软雅黑" pitchFamily="34" charset="-122"/>
                      </a:endParaRPr>
                    </a:p>
                  </p:txBody>
                </p:sp>
                <p:sp>
                  <p:nvSpPr>
                    <p:cNvPr id="83" name="Oval 96">
                      <a:extLst>
                        <a:ext uri="{FF2B5EF4-FFF2-40B4-BE49-F238E27FC236}">
                          <a16:creationId xmlns:a16="http://schemas.microsoft.com/office/drawing/2014/main" id="{261CD97E-803E-9C5C-37F6-67441CFB140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04" y="2166"/>
                      <a:ext cx="288" cy="76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57DFFF"/>
                        </a:gs>
                        <a:gs pos="50000">
                          <a:srgbClr val="00AFD8"/>
                        </a:gs>
                        <a:gs pos="100000">
                          <a:srgbClr val="57DFFF"/>
                        </a:gs>
                      </a:gsLst>
                      <a:lin ang="0" scaled="1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marL="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82817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656344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2484516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3312688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414086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496903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5797205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6625377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 defTabSz="739412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Char char="•"/>
                      </a:pPr>
                      <a:endParaRPr lang="zh-CN" altLang="en-US" sz="1200" dirty="0">
                        <a:ea typeface="微软雅黑" pitchFamily="34" charset="-122"/>
                      </a:endParaRPr>
                    </a:p>
                  </p:txBody>
                </p:sp>
              </p:grpSp>
              <p:grpSp>
                <p:nvGrpSpPr>
                  <p:cNvPr id="76" name="Group 97">
                    <a:extLst>
                      <a:ext uri="{FF2B5EF4-FFF2-40B4-BE49-F238E27FC236}">
                        <a16:creationId xmlns:a16="http://schemas.microsoft.com/office/drawing/2014/main" id="{24B22FED-E6EA-E1D5-ACE4-DE049D7F5A5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976" y="3349"/>
                    <a:ext cx="720" cy="225"/>
                    <a:chOff x="2304" y="2166"/>
                    <a:chExt cx="288" cy="90"/>
                  </a:xfrm>
                </p:grpSpPr>
                <p:sp>
                  <p:nvSpPr>
                    <p:cNvPr id="80" name="Oval 98">
                      <a:extLst>
                        <a:ext uri="{FF2B5EF4-FFF2-40B4-BE49-F238E27FC236}">
                          <a16:creationId xmlns:a16="http://schemas.microsoft.com/office/drawing/2014/main" id="{1107992F-260D-37FF-CD6D-169A073C3FA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04" y="2170"/>
                      <a:ext cx="288" cy="86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00AFD8"/>
                        </a:gs>
                        <a:gs pos="50000">
                          <a:srgbClr val="7575AD"/>
                        </a:gs>
                        <a:gs pos="100000">
                          <a:srgbClr val="00AFD8"/>
                        </a:gs>
                      </a:gsLst>
                      <a:lin ang="0" scaled="1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marL="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82817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656344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2484516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3312688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414086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496903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5797205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6625377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 defTabSz="739412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Char char="•"/>
                      </a:pPr>
                      <a:endParaRPr lang="zh-CN" altLang="en-US" sz="1200" dirty="0">
                        <a:ea typeface="微软雅黑" pitchFamily="34" charset="-122"/>
                      </a:endParaRPr>
                    </a:p>
                  </p:txBody>
                </p:sp>
                <p:sp>
                  <p:nvSpPr>
                    <p:cNvPr id="81" name="Oval 99">
                      <a:extLst>
                        <a:ext uri="{FF2B5EF4-FFF2-40B4-BE49-F238E27FC236}">
                          <a16:creationId xmlns:a16="http://schemas.microsoft.com/office/drawing/2014/main" id="{920A53DC-4337-F1A4-9CD4-14A57D61E09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04" y="2166"/>
                      <a:ext cx="288" cy="76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57DFFF"/>
                        </a:gs>
                        <a:gs pos="50000">
                          <a:srgbClr val="00AFD8"/>
                        </a:gs>
                        <a:gs pos="100000">
                          <a:srgbClr val="57DFFF"/>
                        </a:gs>
                      </a:gsLst>
                      <a:lin ang="0" scaled="1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marL="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82817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656344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2484516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3312688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414086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496903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5797205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6625377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 defTabSz="739412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Char char="•"/>
                      </a:pPr>
                      <a:endParaRPr lang="zh-CN" altLang="en-US" sz="1200" dirty="0">
                        <a:ea typeface="微软雅黑" pitchFamily="34" charset="-122"/>
                      </a:endParaRPr>
                    </a:p>
                  </p:txBody>
                </p:sp>
              </p:grpSp>
              <p:grpSp>
                <p:nvGrpSpPr>
                  <p:cNvPr id="77" name="Group 100">
                    <a:extLst>
                      <a:ext uri="{FF2B5EF4-FFF2-40B4-BE49-F238E27FC236}">
                        <a16:creationId xmlns:a16="http://schemas.microsoft.com/office/drawing/2014/main" id="{EA9D27C4-6967-5DDC-B438-6663136116A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976" y="3264"/>
                    <a:ext cx="720" cy="225"/>
                    <a:chOff x="2304" y="2112"/>
                    <a:chExt cx="288" cy="90"/>
                  </a:xfrm>
                </p:grpSpPr>
                <p:sp>
                  <p:nvSpPr>
                    <p:cNvPr id="78" name="Oval 101">
                      <a:extLst>
                        <a:ext uri="{FF2B5EF4-FFF2-40B4-BE49-F238E27FC236}">
                          <a16:creationId xmlns:a16="http://schemas.microsoft.com/office/drawing/2014/main" id="{BC6B93B1-21B3-0EDB-DB0C-0F3B1061797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04" y="2116"/>
                      <a:ext cx="288" cy="86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57DFFF"/>
                        </a:gs>
                        <a:gs pos="50000">
                          <a:srgbClr val="008EB0"/>
                        </a:gs>
                        <a:gs pos="100000">
                          <a:srgbClr val="57DFFF"/>
                        </a:gs>
                      </a:gsLst>
                      <a:lin ang="0" scaled="1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marL="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82817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656344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2484516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3312688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414086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496903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5797205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6625377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 defTabSz="739412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Char char="•"/>
                      </a:pPr>
                      <a:endParaRPr lang="zh-CN" altLang="en-US" sz="1200" dirty="0">
                        <a:ea typeface="微软雅黑" pitchFamily="34" charset="-122"/>
                      </a:endParaRPr>
                    </a:p>
                  </p:txBody>
                </p:sp>
                <p:sp>
                  <p:nvSpPr>
                    <p:cNvPr id="79" name="Oval 102">
                      <a:extLst>
                        <a:ext uri="{FF2B5EF4-FFF2-40B4-BE49-F238E27FC236}">
                          <a16:creationId xmlns:a16="http://schemas.microsoft.com/office/drawing/2014/main" id="{AABA4E3D-BD13-18FA-FC30-B545261976B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04" y="2112"/>
                      <a:ext cx="288" cy="76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CCFFFF"/>
                        </a:gs>
                        <a:gs pos="50000">
                          <a:srgbClr val="57DFFF"/>
                        </a:gs>
                        <a:gs pos="100000">
                          <a:srgbClr val="CCFFFF"/>
                        </a:gs>
                      </a:gsLst>
                      <a:lin ang="0" scaled="1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marL="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82817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656344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2484516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3312688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4140860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4969032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5797205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6625377" algn="l" defTabSz="828172" rtl="0" eaLnBrk="1" latinLnBrk="0" hangingPunct="1">
                        <a:defRPr sz="33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 defTabSz="739412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Char char="•"/>
                      </a:pPr>
                      <a:endParaRPr lang="zh-CN" altLang="en-US" sz="1200" dirty="0">
                        <a:ea typeface="微软雅黑" pitchFamily="34" charset="-122"/>
                      </a:endParaRPr>
                    </a:p>
                  </p:txBody>
                </p:sp>
              </p:grpSp>
            </p:grpSp>
          </p:grpSp>
          <p:pic>
            <p:nvPicPr>
              <p:cNvPr id="68" name="Picture 103" descr="矩型">
                <a:extLst>
                  <a:ext uri="{FF2B5EF4-FFF2-40B4-BE49-F238E27FC236}">
                    <a16:creationId xmlns:a16="http://schemas.microsoft.com/office/drawing/2014/main" id="{A8B8F936-CEB5-3502-D377-13C4688D12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336" y="981"/>
                <a:ext cx="226" cy="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40" name="Text Box 186">
              <a:extLst>
                <a:ext uri="{FF2B5EF4-FFF2-40B4-BE49-F238E27FC236}">
                  <a16:creationId xmlns:a16="http://schemas.microsoft.com/office/drawing/2014/main" id="{2E4251AD-8B2B-5321-10A5-51F32C985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7021" y="3726515"/>
              <a:ext cx="822901" cy="279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>
              <a:spAutoFit/>
            </a:bodyPr>
            <a:lstStyle>
              <a:defPPr>
                <a:defRPr lang="zh-CN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9pPr>
            </a:lstStyle>
            <a:p>
              <a:pPr algn="ctr">
                <a:buFont typeface="Arial" charset="0"/>
                <a:buNone/>
              </a:pPr>
              <a:r>
                <a:rPr lang="en-US" altLang="zh-CN" sz="1200" dirty="0">
                  <a:solidFill>
                    <a:schemeClr val="bg1"/>
                  </a:solidFill>
                  <a:latin typeface="+mn-lt"/>
                  <a:ea typeface="微软雅黑" pitchFamily="34" charset="-122"/>
                  <a:sym typeface="Arial" charset="0"/>
                </a:rPr>
                <a:t>PCEF/SMF</a:t>
              </a:r>
              <a:endParaRPr lang="zh-CN" altLang="en-US" sz="1200" dirty="0">
                <a:solidFill>
                  <a:schemeClr val="bg1"/>
                </a:solidFill>
                <a:latin typeface="+mn-lt"/>
                <a:ea typeface="微软雅黑" pitchFamily="34" charset="-122"/>
                <a:sym typeface="Arial" charset="0"/>
              </a:endParaRPr>
            </a:p>
          </p:txBody>
        </p:sp>
        <p:sp>
          <p:nvSpPr>
            <p:cNvPr id="41" name="矩形 387">
              <a:extLst>
                <a:ext uri="{FF2B5EF4-FFF2-40B4-BE49-F238E27FC236}">
                  <a16:creationId xmlns:a16="http://schemas.microsoft.com/office/drawing/2014/main" id="{F042273A-5717-2FBD-9F7B-F1CA3B32D5AF}"/>
                </a:ext>
              </a:extLst>
            </p:cNvPr>
            <p:cNvSpPr/>
            <p:nvPr/>
          </p:nvSpPr>
          <p:spPr>
            <a:xfrm>
              <a:off x="1510557" y="4679625"/>
              <a:ext cx="1948096" cy="276999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28172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656344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484516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312688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140860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969032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797205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625377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zh-CN" sz="1200" b="1" dirty="0">
                  <a:solidFill>
                    <a:srgbClr val="FF6600"/>
                  </a:solidFill>
                  <a:latin typeface="Calibri Light" panose="020F0302020204030204" pitchFamily="34" charset="0"/>
                  <a:ea typeface="微软雅黑" pitchFamily="34" charset="-122"/>
                  <a:cs typeface="Calibri Light" panose="020F0302020204030204" pitchFamily="34" charset="0"/>
                </a:rPr>
                <a:t>Subscription</a:t>
              </a:r>
            </a:p>
          </p:txBody>
        </p:sp>
        <p:sp>
          <p:nvSpPr>
            <p:cNvPr id="42" name="圆角矩形 388">
              <a:extLst>
                <a:ext uri="{FF2B5EF4-FFF2-40B4-BE49-F238E27FC236}">
                  <a16:creationId xmlns:a16="http://schemas.microsoft.com/office/drawing/2014/main" id="{03DBB01A-2C4A-4B74-B449-00DFBADF5271}"/>
                </a:ext>
              </a:extLst>
            </p:cNvPr>
            <p:cNvSpPr/>
            <p:nvPr/>
          </p:nvSpPr>
          <p:spPr>
            <a:xfrm>
              <a:off x="1493705" y="4677109"/>
              <a:ext cx="1944414" cy="564087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828172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656344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484516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312688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140860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969032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797205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625377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200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pic>
          <p:nvPicPr>
            <p:cNvPr id="43" name="图片 389">
              <a:extLst>
                <a:ext uri="{FF2B5EF4-FFF2-40B4-BE49-F238E27FC236}">
                  <a16:creationId xmlns:a16="http://schemas.microsoft.com/office/drawing/2014/main" id="{031668CB-FBE3-A576-6AFE-453B4E02C9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lum bright="16000" contrast="-3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4495" y="4880845"/>
              <a:ext cx="1015598" cy="313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图形 390">
              <a:extLst>
                <a:ext uri="{FF2B5EF4-FFF2-40B4-BE49-F238E27FC236}">
                  <a16:creationId xmlns:a16="http://schemas.microsoft.com/office/drawing/2014/main" id="{56A96F16-0D78-06B9-327A-704018394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665714" y="3552579"/>
              <a:ext cx="641065" cy="551385"/>
            </a:xfrm>
            <a:prstGeom prst="rect">
              <a:avLst/>
            </a:prstGeom>
          </p:spPr>
        </p:pic>
        <p:pic>
          <p:nvPicPr>
            <p:cNvPr id="45" name="Picture 3">
              <a:extLst>
                <a:ext uri="{FF2B5EF4-FFF2-40B4-BE49-F238E27FC236}">
                  <a16:creationId xmlns:a16="http://schemas.microsoft.com/office/drawing/2014/main" id="{23F0CCB5-8DC1-64B5-907F-C338056234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4510528" y="4505039"/>
              <a:ext cx="2655719" cy="6933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6" name="文本框 392">
              <a:extLst>
                <a:ext uri="{FF2B5EF4-FFF2-40B4-BE49-F238E27FC236}">
                  <a16:creationId xmlns:a16="http://schemas.microsoft.com/office/drawing/2014/main" id="{30B253BB-DF52-46C8-0EFE-6277B5A81FF7}"/>
                </a:ext>
              </a:extLst>
            </p:cNvPr>
            <p:cNvSpPr txBox="1"/>
            <p:nvPr/>
          </p:nvSpPr>
          <p:spPr>
            <a:xfrm>
              <a:off x="3715348" y="3441068"/>
              <a:ext cx="0" cy="0"/>
            </a:xfrm>
            <a:prstGeom prst="rect">
              <a:avLst/>
            </a:prstGeom>
          </p:spPr>
          <p:txBody>
            <a:bodyPr vert="horz" wrap="none" lIns="0" tIns="0" rIns="0" bIns="0" rtlCol="0" anchor="t">
              <a:noAutofit/>
            </a:bodyPr>
            <a:lstStyle/>
            <a:p>
              <a:endParaRPr kumimoji="1" lang="zh-CN" altLang="en-US" dirty="0"/>
            </a:p>
          </p:txBody>
        </p:sp>
        <p:grpSp>
          <p:nvGrpSpPr>
            <p:cNvPr id="47" name="组合 393">
              <a:extLst>
                <a:ext uri="{FF2B5EF4-FFF2-40B4-BE49-F238E27FC236}">
                  <a16:creationId xmlns:a16="http://schemas.microsoft.com/office/drawing/2014/main" id="{DF757659-1929-B868-366F-E1705536AEBB}"/>
                </a:ext>
              </a:extLst>
            </p:cNvPr>
            <p:cNvGrpSpPr/>
            <p:nvPr/>
          </p:nvGrpSpPr>
          <p:grpSpPr>
            <a:xfrm>
              <a:off x="1716317" y="4252721"/>
              <a:ext cx="1387609" cy="354990"/>
              <a:chOff x="293676" y="1522107"/>
              <a:chExt cx="1502227" cy="1512012"/>
            </a:xfrm>
          </p:grpSpPr>
          <p:sp>
            <p:nvSpPr>
              <p:cNvPr id="65" name="Line 51">
                <a:extLst>
                  <a:ext uri="{FF2B5EF4-FFF2-40B4-BE49-F238E27FC236}">
                    <a16:creationId xmlns:a16="http://schemas.microsoft.com/office/drawing/2014/main" id="{8ECB6ECE-1371-A6E8-BAFE-7DE369AC0D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3676" y="1522107"/>
                <a:ext cx="0" cy="151201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triangle" w="med" len="med"/>
                <a:tailEnd/>
              </a:ln>
            </p:spPr>
            <p:txBody>
              <a:bodyPr wrap="none" anchor="ctr"/>
              <a:lstStyle>
                <a:defPPr>
                  <a:defRPr lang="zh-CN"/>
                </a:defPPr>
                <a:lvl1pPr marL="0" algn="l" defTabSz="828172" rtl="0" eaLnBrk="1" latinLnBrk="0" hangingPunct="1">
                  <a:defRPr sz="3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28172" algn="l" defTabSz="828172" rtl="0" eaLnBrk="1" latinLnBrk="0" hangingPunct="1">
                  <a:defRPr sz="3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656344" algn="l" defTabSz="828172" rtl="0" eaLnBrk="1" latinLnBrk="0" hangingPunct="1">
                  <a:defRPr sz="3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84516" algn="l" defTabSz="828172" rtl="0" eaLnBrk="1" latinLnBrk="0" hangingPunct="1">
                  <a:defRPr sz="3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312688" algn="l" defTabSz="828172" rtl="0" eaLnBrk="1" latinLnBrk="0" hangingPunct="1">
                  <a:defRPr sz="3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140860" algn="l" defTabSz="828172" rtl="0" eaLnBrk="1" latinLnBrk="0" hangingPunct="1">
                  <a:defRPr sz="3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969032" algn="l" defTabSz="828172" rtl="0" eaLnBrk="1" latinLnBrk="0" hangingPunct="1">
                  <a:defRPr sz="3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797205" algn="l" defTabSz="828172" rtl="0" eaLnBrk="1" latinLnBrk="0" hangingPunct="1">
                  <a:defRPr sz="3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625377" algn="l" defTabSz="828172" rtl="0" eaLnBrk="1" latinLnBrk="0" hangingPunct="1">
                  <a:defRPr sz="3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478822">
                  <a:defRPr/>
                </a:pPr>
                <a:endParaRPr lang="zh-CN" altLang="en-US" sz="1200" kern="0" dirty="0">
                  <a:solidFill>
                    <a:sysClr val="windowText" lastClr="000000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66" name="Line 52">
                <a:extLst>
                  <a:ext uri="{FF2B5EF4-FFF2-40B4-BE49-F238E27FC236}">
                    <a16:creationId xmlns:a16="http://schemas.microsoft.com/office/drawing/2014/main" id="{DD9D8A0E-75A2-09BB-4E63-13E0BD9CD8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3676" y="2993567"/>
                <a:ext cx="1502227" cy="135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>
                <a:defPPr>
                  <a:defRPr lang="zh-CN"/>
                </a:defPPr>
                <a:lvl1pPr marL="0" algn="l" defTabSz="828172" rtl="0" eaLnBrk="1" latinLnBrk="0" hangingPunct="1">
                  <a:defRPr sz="3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28172" algn="l" defTabSz="828172" rtl="0" eaLnBrk="1" latinLnBrk="0" hangingPunct="1">
                  <a:defRPr sz="3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656344" algn="l" defTabSz="828172" rtl="0" eaLnBrk="1" latinLnBrk="0" hangingPunct="1">
                  <a:defRPr sz="3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84516" algn="l" defTabSz="828172" rtl="0" eaLnBrk="1" latinLnBrk="0" hangingPunct="1">
                  <a:defRPr sz="3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312688" algn="l" defTabSz="828172" rtl="0" eaLnBrk="1" latinLnBrk="0" hangingPunct="1">
                  <a:defRPr sz="3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140860" algn="l" defTabSz="828172" rtl="0" eaLnBrk="1" latinLnBrk="0" hangingPunct="1">
                  <a:defRPr sz="3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969032" algn="l" defTabSz="828172" rtl="0" eaLnBrk="1" latinLnBrk="0" hangingPunct="1">
                  <a:defRPr sz="3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797205" algn="l" defTabSz="828172" rtl="0" eaLnBrk="1" latinLnBrk="0" hangingPunct="1">
                  <a:defRPr sz="3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625377" algn="l" defTabSz="828172" rtl="0" eaLnBrk="1" latinLnBrk="0" hangingPunct="1">
                  <a:defRPr sz="3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478822">
                  <a:defRPr/>
                </a:pPr>
                <a:endParaRPr lang="zh-CN" altLang="en-US" sz="1200" kern="0" dirty="0">
                  <a:solidFill>
                    <a:sysClr val="windowText" lastClr="000000"/>
                  </a:solidFill>
                  <a:ea typeface="微软雅黑" pitchFamily="34" charset="-122"/>
                </a:endParaRPr>
              </a:p>
            </p:txBody>
          </p:sp>
        </p:grpSp>
        <p:sp>
          <p:nvSpPr>
            <p:cNvPr id="48" name="任意多边形 257">
              <a:extLst>
                <a:ext uri="{FF2B5EF4-FFF2-40B4-BE49-F238E27FC236}">
                  <a16:creationId xmlns:a16="http://schemas.microsoft.com/office/drawing/2014/main" id="{1BF78251-EB8F-97A3-F361-FEC7491E32BB}"/>
                </a:ext>
              </a:extLst>
            </p:cNvPr>
            <p:cNvSpPr/>
            <p:nvPr/>
          </p:nvSpPr>
          <p:spPr>
            <a:xfrm>
              <a:off x="1750803" y="4352706"/>
              <a:ext cx="1353122" cy="242275"/>
            </a:xfrm>
            <a:custGeom>
              <a:avLst/>
              <a:gdLst>
                <a:gd name="connsiteX0" fmla="*/ 0 w 1143000"/>
                <a:gd name="connsiteY0" fmla="*/ 600075 h 600075"/>
                <a:gd name="connsiteX1" fmla="*/ 171450 w 1143000"/>
                <a:gd name="connsiteY1" fmla="*/ 523875 h 600075"/>
                <a:gd name="connsiteX2" fmla="*/ 409575 w 1143000"/>
                <a:gd name="connsiteY2" fmla="*/ 361950 h 600075"/>
                <a:gd name="connsiteX3" fmla="*/ 723900 w 1143000"/>
                <a:gd name="connsiteY3" fmla="*/ 257175 h 600075"/>
                <a:gd name="connsiteX4" fmla="*/ 971550 w 1143000"/>
                <a:gd name="connsiteY4" fmla="*/ 104775 h 600075"/>
                <a:gd name="connsiteX5" fmla="*/ 1143000 w 1143000"/>
                <a:gd name="connsiteY5" fmla="*/ 9525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000" h="600075">
                  <a:moveTo>
                    <a:pt x="0" y="600075"/>
                  </a:moveTo>
                  <a:cubicBezTo>
                    <a:pt x="51594" y="581818"/>
                    <a:pt x="103188" y="563562"/>
                    <a:pt x="171450" y="523875"/>
                  </a:cubicBezTo>
                  <a:cubicBezTo>
                    <a:pt x="239712" y="484188"/>
                    <a:pt x="317500" y="406400"/>
                    <a:pt x="409575" y="361950"/>
                  </a:cubicBezTo>
                  <a:cubicBezTo>
                    <a:pt x="501650" y="317500"/>
                    <a:pt x="630238" y="300037"/>
                    <a:pt x="723900" y="257175"/>
                  </a:cubicBezTo>
                  <a:cubicBezTo>
                    <a:pt x="817562" y="214313"/>
                    <a:pt x="901700" y="146050"/>
                    <a:pt x="971550" y="104775"/>
                  </a:cubicBezTo>
                  <a:cubicBezTo>
                    <a:pt x="1041400" y="63500"/>
                    <a:pt x="1065213" y="0"/>
                    <a:pt x="1143000" y="9525"/>
                  </a:cubicBezTo>
                </a:path>
              </a:pathLst>
            </a:custGeom>
            <a:ln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28172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656344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484516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312688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140860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969032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797205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625377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200" dirty="0">
                <a:solidFill>
                  <a:prstClr val="black"/>
                </a:solidFill>
                <a:ea typeface="微软雅黑" pitchFamily="34" charset="-122"/>
              </a:endParaRPr>
            </a:p>
          </p:txBody>
        </p:sp>
        <p:cxnSp>
          <p:nvCxnSpPr>
            <p:cNvPr id="49" name="直接连接符 258">
              <a:extLst>
                <a:ext uri="{FF2B5EF4-FFF2-40B4-BE49-F238E27FC236}">
                  <a16:creationId xmlns:a16="http://schemas.microsoft.com/office/drawing/2014/main" id="{49AB1A1D-375A-D1DD-906A-9AE85A3A7A50}"/>
                </a:ext>
              </a:extLst>
            </p:cNvPr>
            <p:cNvCxnSpPr/>
            <p:nvPr/>
          </p:nvCxnSpPr>
          <p:spPr>
            <a:xfrm>
              <a:off x="1759713" y="4421762"/>
              <a:ext cx="1313294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lgDashDot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矩形 396">
              <a:extLst>
                <a:ext uri="{FF2B5EF4-FFF2-40B4-BE49-F238E27FC236}">
                  <a16:creationId xmlns:a16="http://schemas.microsoft.com/office/drawing/2014/main" id="{EDBBCE55-E0D9-BA08-ACEA-7259C8AAC151}"/>
                </a:ext>
              </a:extLst>
            </p:cNvPr>
            <p:cNvSpPr/>
            <p:nvPr/>
          </p:nvSpPr>
          <p:spPr>
            <a:xfrm>
              <a:off x="1634583" y="4111607"/>
              <a:ext cx="1796377" cy="276999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28172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656344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484516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312688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140860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969032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797205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625377" algn="l" defTabSz="828172" rtl="0" eaLnBrk="1" latinLnBrk="0" hangingPunct="1">
                <a:defRPr sz="3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zh-CN" sz="1200" b="1" dirty="0">
                  <a:solidFill>
                    <a:srgbClr val="FF6600"/>
                  </a:solidFill>
                  <a:latin typeface="Calibri Light" panose="020F0302020204030204" pitchFamily="34" charset="0"/>
                  <a:ea typeface="微软雅黑" pitchFamily="34" charset="-122"/>
                  <a:cs typeface="Calibri Light" panose="020F0302020204030204" pitchFamily="34" charset="0"/>
                </a:rPr>
                <a:t>Usage</a:t>
              </a:r>
              <a:endParaRPr lang="zh-CN" altLang="en-US" sz="1200" b="1" dirty="0">
                <a:solidFill>
                  <a:srgbClr val="FF6600"/>
                </a:solidFill>
                <a:latin typeface="Calibri Light" panose="020F0302020204030204" pitchFamily="34" charset="0"/>
                <a:ea typeface="微软雅黑" pitchFamily="34" charset="-122"/>
                <a:cs typeface="Calibri Light" panose="020F0302020204030204" pitchFamily="34" charset="0"/>
              </a:endParaRPr>
            </a:p>
          </p:txBody>
        </p:sp>
        <p:sp>
          <p:nvSpPr>
            <p:cNvPr id="51" name="圆角矩形 397">
              <a:extLst>
                <a:ext uri="{FF2B5EF4-FFF2-40B4-BE49-F238E27FC236}">
                  <a16:creationId xmlns:a16="http://schemas.microsoft.com/office/drawing/2014/main" id="{AEAB53B3-BBF6-9F2B-9486-24D6E26965F4}"/>
                </a:ext>
              </a:extLst>
            </p:cNvPr>
            <p:cNvSpPr/>
            <p:nvPr/>
          </p:nvSpPr>
          <p:spPr>
            <a:xfrm>
              <a:off x="1493705" y="4077889"/>
              <a:ext cx="1944414" cy="564088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828172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656344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484516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312688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140860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969032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797205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625377" algn="l" defTabSz="828172" rtl="0" eaLnBrk="1" latinLnBrk="0" hangingPunct="1">
                <a:defRPr sz="33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200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cxnSp>
          <p:nvCxnSpPr>
            <p:cNvPr id="52" name="肘形连接符 398">
              <a:extLst>
                <a:ext uri="{FF2B5EF4-FFF2-40B4-BE49-F238E27FC236}">
                  <a16:creationId xmlns:a16="http://schemas.microsoft.com/office/drawing/2014/main" id="{820F8312-7437-50E2-DCA5-D6DDF980D6C5}"/>
                </a:ext>
              </a:extLst>
            </p:cNvPr>
            <p:cNvCxnSpPr>
              <a:cxnSpLocks noChangeShapeType="1"/>
              <a:endCxn id="171" idx="1"/>
            </p:cNvCxnSpPr>
            <p:nvPr/>
          </p:nvCxnSpPr>
          <p:spPr bwMode="auto">
            <a:xfrm rot="5400000" flipH="1" flipV="1">
              <a:off x="7463977" y="2251790"/>
              <a:ext cx="1106650" cy="704664"/>
            </a:xfrm>
            <a:prstGeom prst="bentConnector2">
              <a:avLst/>
            </a:prstGeom>
            <a:noFill/>
            <a:ln w="25400">
              <a:solidFill>
                <a:srgbClr val="595757"/>
              </a:solidFill>
              <a:bevel/>
              <a:headEnd/>
              <a:tailEnd type="diamond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3" name="肘形连接符 399">
              <a:extLst>
                <a:ext uri="{FF2B5EF4-FFF2-40B4-BE49-F238E27FC236}">
                  <a16:creationId xmlns:a16="http://schemas.microsoft.com/office/drawing/2014/main" id="{A08CD4FE-9D10-DC4E-450C-6CD92B4F3E4B}"/>
                </a:ext>
              </a:extLst>
            </p:cNvPr>
            <p:cNvCxnSpPr>
              <a:cxnSpLocks noChangeShapeType="1"/>
              <a:stCxn id="9" idx="2"/>
            </p:cNvCxnSpPr>
            <p:nvPr/>
          </p:nvCxnSpPr>
          <p:spPr bwMode="auto">
            <a:xfrm rot="16200000" flipH="1">
              <a:off x="7842449" y="3474099"/>
              <a:ext cx="341707" cy="730766"/>
            </a:xfrm>
            <a:prstGeom prst="bentConnector2">
              <a:avLst/>
            </a:prstGeom>
            <a:noFill/>
            <a:ln w="25400">
              <a:solidFill>
                <a:srgbClr val="595757"/>
              </a:solidFill>
              <a:bevel/>
              <a:headEnd/>
              <a:tailEnd type="diamond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4" name="肘形连接符 400">
              <a:extLst>
                <a:ext uri="{FF2B5EF4-FFF2-40B4-BE49-F238E27FC236}">
                  <a16:creationId xmlns:a16="http://schemas.microsoft.com/office/drawing/2014/main" id="{AB030FB0-20A3-7D2B-0C05-3441227A7A0B}"/>
                </a:ext>
              </a:extLst>
            </p:cNvPr>
            <p:cNvCxnSpPr>
              <a:cxnSpLocks noChangeShapeType="1"/>
              <a:stCxn id="9" idx="2"/>
            </p:cNvCxnSpPr>
            <p:nvPr/>
          </p:nvCxnSpPr>
          <p:spPr bwMode="auto">
            <a:xfrm rot="16200000" flipH="1">
              <a:off x="7338090" y="3978459"/>
              <a:ext cx="1313132" cy="693472"/>
            </a:xfrm>
            <a:prstGeom prst="bentConnector3">
              <a:avLst>
                <a:gd name="adj1" fmla="val 100160"/>
              </a:avLst>
            </a:prstGeom>
            <a:noFill/>
            <a:ln w="25400">
              <a:solidFill>
                <a:srgbClr val="595757"/>
              </a:solidFill>
              <a:bevel/>
              <a:headEnd/>
              <a:tailEnd type="diamond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5" name="肘形连接符 401">
              <a:extLst>
                <a:ext uri="{FF2B5EF4-FFF2-40B4-BE49-F238E27FC236}">
                  <a16:creationId xmlns:a16="http://schemas.microsoft.com/office/drawing/2014/main" id="{2C06B149-036D-26D1-98AC-CE8FFE3CE275}"/>
                </a:ext>
              </a:extLst>
            </p:cNvPr>
            <p:cNvCxnSpPr>
              <a:cxnSpLocks noChangeShapeType="1"/>
              <a:endCxn id="197" idx="1"/>
            </p:cNvCxnSpPr>
            <p:nvPr/>
          </p:nvCxnSpPr>
          <p:spPr bwMode="auto">
            <a:xfrm flipV="1">
              <a:off x="7665182" y="2962120"/>
              <a:ext cx="697797" cy="429133"/>
            </a:xfrm>
            <a:prstGeom prst="bentConnector3">
              <a:avLst>
                <a:gd name="adj1" fmla="val 116"/>
              </a:avLst>
            </a:prstGeom>
            <a:noFill/>
            <a:ln w="25400">
              <a:solidFill>
                <a:srgbClr val="595757"/>
              </a:solidFill>
              <a:bevel/>
              <a:headEnd/>
              <a:tailEnd type="diamond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56" name="五边形 81">
              <a:extLst>
                <a:ext uri="{FF2B5EF4-FFF2-40B4-BE49-F238E27FC236}">
                  <a16:creationId xmlns:a16="http://schemas.microsoft.com/office/drawing/2014/main" id="{81BB4E3F-5454-146F-9600-623DC472F8EE}"/>
                </a:ext>
              </a:extLst>
            </p:cNvPr>
            <p:cNvSpPr/>
            <p:nvPr/>
          </p:nvSpPr>
          <p:spPr>
            <a:xfrm>
              <a:off x="1485462" y="1244632"/>
              <a:ext cx="2901564" cy="328959"/>
            </a:xfrm>
            <a:prstGeom prst="homePlate">
              <a:avLst/>
            </a:prstGeom>
            <a:solidFill>
              <a:srgbClr val="8CEADA"/>
            </a:solidFill>
            <a:ln w="25400" cap="flat" cmpd="sng" algn="ctr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kern="0" dirty="0">
                  <a:latin typeface="Calibri Light" panose="020F0302020204030204" pitchFamily="34" charset="0"/>
                  <a:ea typeface="微软雅黑"/>
                  <a:cs typeface="Calibri Light" panose="020F0302020204030204" pitchFamily="34" charset="0"/>
                </a:rPr>
                <a:t>Multiple</a:t>
              </a:r>
              <a:r>
                <a:rPr lang="zh-CN" altLang="en-US" sz="1600" kern="0" dirty="0">
                  <a:latin typeface="Calibri Light" panose="020F0302020204030204" pitchFamily="34" charset="0"/>
                  <a:ea typeface="微软雅黑"/>
                  <a:cs typeface="Calibri Light" panose="020F0302020204030204" pitchFamily="34" charset="0"/>
                </a:rPr>
                <a:t> </a:t>
              </a:r>
              <a:r>
                <a:rPr lang="en-US" altLang="zh-CN" sz="1600" kern="0" dirty="0">
                  <a:latin typeface="Calibri Light" panose="020F0302020204030204" pitchFamily="34" charset="0"/>
                  <a:ea typeface="微软雅黑"/>
                  <a:cs typeface="Calibri Light" panose="020F0302020204030204" pitchFamily="34" charset="0"/>
                </a:rPr>
                <a:t>Conditions</a:t>
              </a:r>
              <a:endParaRPr lang="zh-CN" altLang="en-US" sz="1600" kern="0" dirty="0">
                <a:latin typeface="Calibri Light" panose="020F0302020204030204" pitchFamily="34" charset="0"/>
                <a:ea typeface="微软雅黑"/>
                <a:cs typeface="Calibri Light" panose="020F0302020204030204" pitchFamily="34" charset="0"/>
              </a:endParaRPr>
            </a:p>
          </p:txBody>
        </p:sp>
        <p:sp>
          <p:nvSpPr>
            <p:cNvPr id="57" name="燕尾形 82">
              <a:extLst>
                <a:ext uri="{FF2B5EF4-FFF2-40B4-BE49-F238E27FC236}">
                  <a16:creationId xmlns:a16="http://schemas.microsoft.com/office/drawing/2014/main" id="{954A81EA-0A54-C279-CFDC-F58E625D20AE}"/>
                </a:ext>
              </a:extLst>
            </p:cNvPr>
            <p:cNvSpPr/>
            <p:nvPr/>
          </p:nvSpPr>
          <p:spPr>
            <a:xfrm>
              <a:off x="4199414" y="1244632"/>
              <a:ext cx="3226384" cy="330064"/>
            </a:xfrm>
            <a:prstGeom prst="chevron">
              <a:avLst/>
            </a:prstGeom>
            <a:solidFill>
              <a:srgbClr val="83E3DA"/>
            </a:solidFill>
            <a:ln w="25400" cap="flat" cmpd="sng" algn="ctr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kern="0" dirty="0">
                  <a:latin typeface="Calibri Light" panose="020F0302020204030204" pitchFamily="34" charset="0"/>
                  <a:ea typeface="微软雅黑"/>
                  <a:cs typeface="Calibri Light" panose="020F0302020204030204" pitchFamily="34" charset="0"/>
                </a:rPr>
                <a:t>Policy</a:t>
              </a:r>
              <a:r>
                <a:rPr lang="zh-CN" altLang="en-US" sz="1600" kern="0" dirty="0">
                  <a:latin typeface="Calibri Light" panose="020F0302020204030204" pitchFamily="34" charset="0"/>
                  <a:ea typeface="微软雅黑"/>
                  <a:cs typeface="Calibri Light" panose="020F0302020204030204" pitchFamily="34" charset="0"/>
                </a:rPr>
                <a:t> </a:t>
              </a:r>
              <a:r>
                <a:rPr lang="en-US" altLang="zh-CN" sz="1600" kern="0" dirty="0">
                  <a:latin typeface="Calibri Light" panose="020F0302020204030204" pitchFamily="34" charset="0"/>
                  <a:ea typeface="微软雅黑"/>
                  <a:cs typeface="Calibri Light" panose="020F0302020204030204" pitchFamily="34" charset="0"/>
                </a:rPr>
                <a:t>Control</a:t>
              </a:r>
              <a:endParaRPr lang="zh-CN" altLang="en-US" sz="1600" kern="0" dirty="0">
                <a:latin typeface="Calibri Light" panose="020F0302020204030204" pitchFamily="34" charset="0"/>
                <a:ea typeface="微软雅黑"/>
                <a:cs typeface="Calibri Light" panose="020F0302020204030204" pitchFamily="34" charset="0"/>
              </a:endParaRPr>
            </a:p>
          </p:txBody>
        </p:sp>
        <p:sp>
          <p:nvSpPr>
            <p:cNvPr id="58" name="燕尾形 83">
              <a:extLst>
                <a:ext uri="{FF2B5EF4-FFF2-40B4-BE49-F238E27FC236}">
                  <a16:creationId xmlns:a16="http://schemas.microsoft.com/office/drawing/2014/main" id="{4C5E1524-976D-D44A-3AB0-ADB385541AF7}"/>
                </a:ext>
              </a:extLst>
            </p:cNvPr>
            <p:cNvSpPr/>
            <p:nvPr/>
          </p:nvSpPr>
          <p:spPr>
            <a:xfrm>
              <a:off x="7238185" y="1243527"/>
              <a:ext cx="2859357" cy="330064"/>
            </a:xfrm>
            <a:prstGeom prst="chevron">
              <a:avLst/>
            </a:prstGeom>
            <a:solidFill>
              <a:srgbClr val="8BE8DA"/>
            </a:solidFill>
            <a:ln w="25400" cap="flat" cmpd="sng" algn="ctr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kern="0" dirty="0">
                  <a:latin typeface="Calibri Light" panose="020F0302020204030204" pitchFamily="34" charset="0"/>
                  <a:ea typeface="微软雅黑"/>
                  <a:cs typeface="Calibri Light" panose="020F0302020204030204" pitchFamily="34" charset="0"/>
                </a:rPr>
                <a:t>Comprehensive</a:t>
              </a:r>
              <a:r>
                <a:rPr lang="zh-CN" altLang="en-US" sz="1600" kern="0" dirty="0">
                  <a:latin typeface="Calibri Light" panose="020F0302020204030204" pitchFamily="34" charset="0"/>
                  <a:ea typeface="微软雅黑"/>
                  <a:cs typeface="Calibri Light" panose="020F0302020204030204" pitchFamily="34" charset="0"/>
                </a:rPr>
                <a:t> </a:t>
              </a:r>
              <a:r>
                <a:rPr lang="en-US" altLang="zh-CN" sz="1600" kern="0" dirty="0">
                  <a:latin typeface="Calibri Light" panose="020F0302020204030204" pitchFamily="34" charset="0"/>
                  <a:ea typeface="微软雅黑"/>
                  <a:cs typeface="Calibri Light" panose="020F0302020204030204" pitchFamily="34" charset="0"/>
                </a:rPr>
                <a:t>Actions</a:t>
              </a:r>
              <a:endParaRPr lang="zh-CN" altLang="en-US" sz="1600" kern="0" dirty="0">
                <a:latin typeface="Calibri Light" panose="020F0302020204030204" pitchFamily="34" charset="0"/>
                <a:ea typeface="微软雅黑"/>
                <a:cs typeface="Calibri Light" panose="020F0302020204030204" pitchFamily="34" charset="0"/>
              </a:endParaRPr>
            </a:p>
          </p:txBody>
        </p:sp>
        <p:sp>
          <p:nvSpPr>
            <p:cNvPr id="59" name="燕尾形箭头 405">
              <a:extLst>
                <a:ext uri="{FF2B5EF4-FFF2-40B4-BE49-F238E27FC236}">
                  <a16:creationId xmlns:a16="http://schemas.microsoft.com/office/drawing/2014/main" id="{F1664A58-0085-81C2-5904-D222C6FA6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8378" y="3314429"/>
              <a:ext cx="790523" cy="327966"/>
            </a:xfrm>
            <a:prstGeom prst="notchedRightArrow">
              <a:avLst>
                <a:gd name="adj1" fmla="val 50000"/>
                <a:gd name="adj2" fmla="val 50000"/>
              </a:avLst>
            </a:prstGeom>
            <a:solidFill>
              <a:srgbClr val="595757"/>
            </a:solidFill>
            <a:ln w="9525">
              <a:noFill/>
              <a:bevel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9pPr>
            </a:lstStyle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000000"/>
                </a:solidFill>
                <a:latin typeface="+mn-lt"/>
                <a:ea typeface="微软雅黑" pitchFamily="34" charset="-122"/>
              </a:endParaRPr>
            </a:p>
          </p:txBody>
        </p:sp>
        <p:sp>
          <p:nvSpPr>
            <p:cNvPr id="60" name="任意形状 406">
              <a:extLst>
                <a:ext uri="{FF2B5EF4-FFF2-40B4-BE49-F238E27FC236}">
                  <a16:creationId xmlns:a16="http://schemas.microsoft.com/office/drawing/2014/main" id="{549E81CA-2A9C-478E-46E4-245941770C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9269" y="1968029"/>
              <a:ext cx="227489" cy="226241"/>
            </a:xfrm>
            <a:custGeom>
              <a:avLst/>
              <a:gdLst>
                <a:gd name="connsiteX0" fmla="*/ 1520849 w 1900547"/>
                <a:gd name="connsiteY0" fmla="*/ 1666887 h 1890129"/>
                <a:gd name="connsiteX1" fmla="*/ 1632470 w 1900547"/>
                <a:gd name="connsiteY1" fmla="*/ 1778508 h 1890129"/>
                <a:gd name="connsiteX2" fmla="*/ 1520849 w 1900547"/>
                <a:gd name="connsiteY2" fmla="*/ 1890129 h 1890129"/>
                <a:gd name="connsiteX3" fmla="*/ 1409228 w 1900547"/>
                <a:gd name="connsiteY3" fmla="*/ 1778508 h 1890129"/>
                <a:gd name="connsiteX4" fmla="*/ 1520849 w 1900547"/>
                <a:gd name="connsiteY4" fmla="*/ 1666887 h 1890129"/>
                <a:gd name="connsiteX5" fmla="*/ 951396 w 1900547"/>
                <a:gd name="connsiteY5" fmla="*/ 1666887 h 1890129"/>
                <a:gd name="connsiteX6" fmla="*/ 1063017 w 1900547"/>
                <a:gd name="connsiteY6" fmla="*/ 1778508 h 1890129"/>
                <a:gd name="connsiteX7" fmla="*/ 951396 w 1900547"/>
                <a:gd name="connsiteY7" fmla="*/ 1890129 h 1890129"/>
                <a:gd name="connsiteX8" fmla="*/ 839775 w 1900547"/>
                <a:gd name="connsiteY8" fmla="*/ 1778508 h 1890129"/>
                <a:gd name="connsiteX9" fmla="*/ 951396 w 1900547"/>
                <a:gd name="connsiteY9" fmla="*/ 1666887 h 1890129"/>
                <a:gd name="connsiteX10" fmla="*/ 1107339 w 1900547"/>
                <a:gd name="connsiteY10" fmla="*/ 481378 h 1890129"/>
                <a:gd name="connsiteX11" fmla="*/ 1276399 w 1900547"/>
                <a:gd name="connsiteY11" fmla="*/ 510120 h 1890129"/>
                <a:gd name="connsiteX12" fmla="*/ 1381509 w 1900547"/>
                <a:gd name="connsiteY12" fmla="*/ 595138 h 1890129"/>
                <a:gd name="connsiteX13" fmla="*/ 1378718 w 1900547"/>
                <a:gd name="connsiteY13" fmla="*/ 615044 h 1890129"/>
                <a:gd name="connsiteX14" fmla="*/ 1174451 w 1900547"/>
                <a:gd name="connsiteY14" fmla="*/ 819311 h 1890129"/>
                <a:gd name="connsiteX15" fmla="*/ 1100782 w 1900547"/>
                <a:gd name="connsiteY15" fmla="*/ 819311 h 1890129"/>
                <a:gd name="connsiteX16" fmla="*/ 1100409 w 1900547"/>
                <a:gd name="connsiteY16" fmla="*/ 748245 h 1890129"/>
                <a:gd name="connsiteX17" fmla="*/ 1242168 w 1900547"/>
                <a:gd name="connsiteY17" fmla="*/ 606486 h 1890129"/>
                <a:gd name="connsiteX18" fmla="*/ 1001067 w 1900547"/>
                <a:gd name="connsiteY18" fmla="*/ 637740 h 1890129"/>
                <a:gd name="connsiteX19" fmla="*/ 944326 w 1900547"/>
                <a:gd name="connsiteY19" fmla="*/ 799405 h 1890129"/>
                <a:gd name="connsiteX20" fmla="*/ 1032321 w 1900547"/>
                <a:gd name="connsiteY20" fmla="*/ 946931 h 1890129"/>
                <a:gd name="connsiteX21" fmla="*/ 1259284 w 1900547"/>
                <a:gd name="connsiteY21" fmla="*/ 941350 h 1890129"/>
                <a:gd name="connsiteX22" fmla="*/ 1341511 w 1900547"/>
                <a:gd name="connsiteY22" fmla="*/ 771127 h 1890129"/>
                <a:gd name="connsiteX23" fmla="*/ 1355650 w 1900547"/>
                <a:gd name="connsiteY23" fmla="*/ 731316 h 1890129"/>
                <a:gd name="connsiteX24" fmla="*/ 1409600 w 1900547"/>
                <a:gd name="connsiteY24" fmla="*/ 719968 h 1890129"/>
                <a:gd name="connsiteX25" fmla="*/ 1440854 w 1900547"/>
                <a:gd name="connsiteY25" fmla="*/ 762384 h 1890129"/>
                <a:gd name="connsiteX26" fmla="*/ 1316024 w 1900547"/>
                <a:gd name="connsiteY26" fmla="*/ 1026182 h 1890129"/>
                <a:gd name="connsiteX27" fmla="*/ 1140221 w 1900547"/>
                <a:gd name="connsiteY27" fmla="*/ 1082922 h 1890129"/>
                <a:gd name="connsiteX28" fmla="*/ 969999 w 1900547"/>
                <a:gd name="connsiteY28" fmla="*/ 1028972 h 1890129"/>
                <a:gd name="connsiteX29" fmla="*/ 839588 w 1900547"/>
                <a:gd name="connsiteY29" fmla="*/ 790847 h 1890129"/>
                <a:gd name="connsiteX30" fmla="*/ 953070 w 1900547"/>
                <a:gd name="connsiteY30" fmla="*/ 544165 h 1890129"/>
                <a:gd name="connsiteX31" fmla="*/ 1107339 w 1900547"/>
                <a:gd name="connsiteY31" fmla="*/ 481378 h 1890129"/>
                <a:gd name="connsiteX32" fmla="*/ 623602 w 1900547"/>
                <a:gd name="connsiteY32" fmla="*/ 301575 h 1890129"/>
                <a:gd name="connsiteX33" fmla="*/ 1887525 w 1900547"/>
                <a:gd name="connsiteY33" fmla="*/ 301575 h 1890129"/>
                <a:gd name="connsiteX34" fmla="*/ 1896640 w 1900547"/>
                <a:gd name="connsiteY34" fmla="*/ 312551 h 1890129"/>
                <a:gd name="connsiteX35" fmla="*/ 1722698 w 1900547"/>
                <a:gd name="connsiteY35" fmla="*/ 1253889 h 1890129"/>
                <a:gd name="connsiteX36" fmla="*/ 1713582 w 1900547"/>
                <a:gd name="connsiteY36" fmla="*/ 1261516 h 1890129"/>
                <a:gd name="connsiteX37" fmla="*/ 780429 w 1900547"/>
                <a:gd name="connsiteY37" fmla="*/ 1261516 h 1890129"/>
                <a:gd name="connsiteX38" fmla="*/ 771128 w 1900547"/>
                <a:gd name="connsiteY38" fmla="*/ 1252215 h 1890129"/>
                <a:gd name="connsiteX39" fmla="*/ 771128 w 1900547"/>
                <a:gd name="connsiteY39" fmla="*/ 1159197 h 1890129"/>
                <a:gd name="connsiteX40" fmla="*/ 780429 w 1900547"/>
                <a:gd name="connsiteY40" fmla="*/ 1149895 h 1890129"/>
                <a:gd name="connsiteX41" fmla="*/ 1620750 w 1900547"/>
                <a:gd name="connsiteY41" fmla="*/ 1149895 h 1890129"/>
                <a:gd name="connsiteX42" fmla="*/ 1629866 w 1900547"/>
                <a:gd name="connsiteY42" fmla="*/ 1142268 h 1890129"/>
                <a:gd name="connsiteX43" fmla="*/ 1762509 w 1900547"/>
                <a:gd name="connsiteY43" fmla="*/ 424172 h 1890129"/>
                <a:gd name="connsiteX44" fmla="*/ 1753393 w 1900547"/>
                <a:gd name="connsiteY44" fmla="*/ 413196 h 1890129"/>
                <a:gd name="connsiteX45" fmla="*/ 623602 w 1900547"/>
                <a:gd name="connsiteY45" fmla="*/ 413196 h 1890129"/>
                <a:gd name="connsiteX46" fmla="*/ 614300 w 1900547"/>
                <a:gd name="connsiteY46" fmla="*/ 403894 h 1890129"/>
                <a:gd name="connsiteX47" fmla="*/ 614300 w 1900547"/>
                <a:gd name="connsiteY47" fmla="*/ 310877 h 1890129"/>
                <a:gd name="connsiteX48" fmla="*/ 623602 w 1900547"/>
                <a:gd name="connsiteY48" fmla="*/ 301575 h 1890129"/>
                <a:gd name="connsiteX49" fmla="*/ 10616 w 1900547"/>
                <a:gd name="connsiteY49" fmla="*/ 12 h 1890129"/>
                <a:gd name="connsiteX50" fmla="*/ 359618 w 1900547"/>
                <a:gd name="connsiteY50" fmla="*/ 19173 h 1890129"/>
                <a:gd name="connsiteX51" fmla="*/ 364083 w 1900547"/>
                <a:gd name="connsiteY51" fmla="*/ 24196 h 1890129"/>
                <a:gd name="connsiteX52" fmla="*/ 365757 w 1900547"/>
                <a:gd name="connsiteY52" fmla="*/ 23824 h 1890129"/>
                <a:gd name="connsiteX53" fmla="*/ 650391 w 1900547"/>
                <a:gd name="connsiteY53" fmla="*/ 1409414 h 1890129"/>
                <a:gd name="connsiteX54" fmla="*/ 655042 w 1900547"/>
                <a:gd name="connsiteY54" fmla="*/ 1413321 h 1890129"/>
                <a:gd name="connsiteX55" fmla="*/ 1895710 w 1900547"/>
                <a:gd name="connsiteY55" fmla="*/ 1413321 h 1890129"/>
                <a:gd name="connsiteX56" fmla="*/ 1900547 w 1900547"/>
                <a:gd name="connsiteY56" fmla="*/ 1418158 h 1890129"/>
                <a:gd name="connsiteX57" fmla="*/ 1900547 w 1900547"/>
                <a:gd name="connsiteY57" fmla="*/ 1521965 h 1890129"/>
                <a:gd name="connsiteX58" fmla="*/ 1895710 w 1900547"/>
                <a:gd name="connsiteY58" fmla="*/ 1526802 h 1890129"/>
                <a:gd name="connsiteX59" fmla="*/ 561094 w 1900547"/>
                <a:gd name="connsiteY59" fmla="*/ 1526802 h 1890129"/>
                <a:gd name="connsiteX60" fmla="*/ 561094 w 1900547"/>
                <a:gd name="connsiteY60" fmla="*/ 1525686 h 1890129"/>
                <a:gd name="connsiteX61" fmla="*/ 560164 w 1900547"/>
                <a:gd name="connsiteY61" fmla="*/ 1525872 h 1890129"/>
                <a:gd name="connsiteX62" fmla="*/ 273856 w 1900547"/>
                <a:gd name="connsiteY62" fmla="*/ 131539 h 1890129"/>
                <a:gd name="connsiteX63" fmla="*/ 269391 w 1900547"/>
                <a:gd name="connsiteY63" fmla="*/ 127632 h 1890129"/>
                <a:gd name="connsiteX64" fmla="*/ 4477 w 1900547"/>
                <a:gd name="connsiteY64" fmla="*/ 112935 h 1890129"/>
                <a:gd name="connsiteX65" fmla="*/ 12 w 1900547"/>
                <a:gd name="connsiteY65" fmla="*/ 107912 h 1890129"/>
                <a:gd name="connsiteX66" fmla="*/ 5593 w 1900547"/>
                <a:gd name="connsiteY66" fmla="*/ 4477 h 1890129"/>
                <a:gd name="connsiteX67" fmla="*/ 10616 w 1900547"/>
                <a:gd name="connsiteY67" fmla="*/ 12 h 1890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900547" h="1890129">
                  <a:moveTo>
                    <a:pt x="1520849" y="1666887"/>
                  </a:moveTo>
                  <a:cubicBezTo>
                    <a:pt x="1582496" y="1666887"/>
                    <a:pt x="1632470" y="1716861"/>
                    <a:pt x="1632470" y="1778508"/>
                  </a:cubicBezTo>
                  <a:cubicBezTo>
                    <a:pt x="1632470" y="1840155"/>
                    <a:pt x="1582496" y="1890129"/>
                    <a:pt x="1520849" y="1890129"/>
                  </a:cubicBezTo>
                  <a:cubicBezTo>
                    <a:pt x="1459202" y="1890129"/>
                    <a:pt x="1409228" y="1840155"/>
                    <a:pt x="1409228" y="1778508"/>
                  </a:cubicBezTo>
                  <a:cubicBezTo>
                    <a:pt x="1409228" y="1716861"/>
                    <a:pt x="1459202" y="1666887"/>
                    <a:pt x="1520849" y="1666887"/>
                  </a:cubicBezTo>
                  <a:close/>
                  <a:moveTo>
                    <a:pt x="951396" y="1666887"/>
                  </a:moveTo>
                  <a:cubicBezTo>
                    <a:pt x="1013043" y="1666887"/>
                    <a:pt x="1063017" y="1716861"/>
                    <a:pt x="1063017" y="1778508"/>
                  </a:cubicBezTo>
                  <a:cubicBezTo>
                    <a:pt x="1063017" y="1840155"/>
                    <a:pt x="1013043" y="1890129"/>
                    <a:pt x="951396" y="1890129"/>
                  </a:cubicBezTo>
                  <a:cubicBezTo>
                    <a:pt x="889749" y="1890129"/>
                    <a:pt x="839775" y="1840155"/>
                    <a:pt x="839775" y="1778508"/>
                  </a:cubicBezTo>
                  <a:cubicBezTo>
                    <a:pt x="839775" y="1716861"/>
                    <a:pt x="889750" y="1666887"/>
                    <a:pt x="951396" y="1666887"/>
                  </a:cubicBezTo>
                  <a:close/>
                  <a:moveTo>
                    <a:pt x="1107339" y="481378"/>
                  </a:moveTo>
                  <a:cubicBezTo>
                    <a:pt x="1163708" y="475331"/>
                    <a:pt x="1222542" y="484540"/>
                    <a:pt x="1276399" y="510120"/>
                  </a:cubicBezTo>
                  <a:cubicBezTo>
                    <a:pt x="1317885" y="529468"/>
                    <a:pt x="1353975" y="558675"/>
                    <a:pt x="1381509" y="595138"/>
                  </a:cubicBezTo>
                  <a:cubicBezTo>
                    <a:pt x="1384299" y="600905"/>
                    <a:pt x="1384299" y="609463"/>
                    <a:pt x="1378718" y="615044"/>
                  </a:cubicBezTo>
                  <a:lnTo>
                    <a:pt x="1174451" y="819311"/>
                  </a:lnTo>
                  <a:cubicBezTo>
                    <a:pt x="1151941" y="839216"/>
                    <a:pt x="1120687" y="839216"/>
                    <a:pt x="1100782" y="819311"/>
                  </a:cubicBezTo>
                  <a:cubicBezTo>
                    <a:pt x="1081062" y="799591"/>
                    <a:pt x="1081062" y="765546"/>
                    <a:pt x="1100409" y="748245"/>
                  </a:cubicBezTo>
                  <a:lnTo>
                    <a:pt x="1242168" y="606486"/>
                  </a:lnTo>
                  <a:cubicBezTo>
                    <a:pt x="1164034" y="560536"/>
                    <a:pt x="1064877" y="573372"/>
                    <a:pt x="1001067" y="637740"/>
                  </a:cubicBezTo>
                  <a:cubicBezTo>
                    <a:pt x="959023" y="680528"/>
                    <a:pt x="938187" y="739687"/>
                    <a:pt x="944326" y="799405"/>
                  </a:cubicBezTo>
                  <a:cubicBezTo>
                    <a:pt x="949907" y="859308"/>
                    <a:pt x="982277" y="913630"/>
                    <a:pt x="1032321" y="946931"/>
                  </a:cubicBezTo>
                  <a:cubicBezTo>
                    <a:pt x="1101898" y="991951"/>
                    <a:pt x="1192125" y="989719"/>
                    <a:pt x="1259284" y="941350"/>
                  </a:cubicBezTo>
                  <a:cubicBezTo>
                    <a:pt x="1313420" y="901910"/>
                    <a:pt x="1344302" y="838100"/>
                    <a:pt x="1341511" y="771127"/>
                  </a:cubicBezTo>
                  <a:cubicBezTo>
                    <a:pt x="1341511" y="756803"/>
                    <a:pt x="1344302" y="742664"/>
                    <a:pt x="1355650" y="731316"/>
                  </a:cubicBezTo>
                  <a:cubicBezTo>
                    <a:pt x="1369416" y="716433"/>
                    <a:pt x="1390996" y="711968"/>
                    <a:pt x="1409600" y="719968"/>
                  </a:cubicBezTo>
                  <a:cubicBezTo>
                    <a:pt x="1428017" y="726107"/>
                    <a:pt x="1440482" y="743036"/>
                    <a:pt x="1440854" y="762384"/>
                  </a:cubicBezTo>
                  <a:cubicBezTo>
                    <a:pt x="1447365" y="866005"/>
                    <a:pt x="1400112" y="965534"/>
                    <a:pt x="1316024" y="1026182"/>
                  </a:cubicBezTo>
                  <a:cubicBezTo>
                    <a:pt x="1265051" y="1063017"/>
                    <a:pt x="1202543" y="1082922"/>
                    <a:pt x="1140221" y="1082922"/>
                  </a:cubicBezTo>
                  <a:cubicBezTo>
                    <a:pt x="1080690" y="1082922"/>
                    <a:pt x="1021159" y="1063017"/>
                    <a:pt x="969999" y="1028972"/>
                  </a:cubicBezTo>
                  <a:cubicBezTo>
                    <a:pt x="890748" y="972231"/>
                    <a:pt x="842379" y="887213"/>
                    <a:pt x="839588" y="790847"/>
                  </a:cubicBezTo>
                  <a:cubicBezTo>
                    <a:pt x="836798" y="695411"/>
                    <a:pt x="878656" y="604068"/>
                    <a:pt x="953070" y="544165"/>
                  </a:cubicBezTo>
                  <a:cubicBezTo>
                    <a:pt x="997067" y="508725"/>
                    <a:pt x="1050971" y="487424"/>
                    <a:pt x="1107339" y="481378"/>
                  </a:cubicBezTo>
                  <a:close/>
                  <a:moveTo>
                    <a:pt x="623602" y="301575"/>
                  </a:moveTo>
                  <a:lnTo>
                    <a:pt x="1887525" y="301575"/>
                  </a:lnTo>
                  <a:cubicBezTo>
                    <a:pt x="1893292" y="301575"/>
                    <a:pt x="1897757" y="306784"/>
                    <a:pt x="1896640" y="312551"/>
                  </a:cubicBezTo>
                  <a:lnTo>
                    <a:pt x="1722698" y="1253889"/>
                  </a:lnTo>
                  <a:cubicBezTo>
                    <a:pt x="1721953" y="1258168"/>
                    <a:pt x="1718047" y="1261516"/>
                    <a:pt x="1713582" y="1261516"/>
                  </a:cubicBezTo>
                  <a:lnTo>
                    <a:pt x="780429" y="1261516"/>
                  </a:lnTo>
                  <a:cubicBezTo>
                    <a:pt x="775220" y="1261516"/>
                    <a:pt x="771128" y="1257424"/>
                    <a:pt x="771128" y="1252215"/>
                  </a:cubicBezTo>
                  <a:lnTo>
                    <a:pt x="771128" y="1159197"/>
                  </a:lnTo>
                  <a:cubicBezTo>
                    <a:pt x="771128" y="1153988"/>
                    <a:pt x="775220" y="1149895"/>
                    <a:pt x="780429" y="1149895"/>
                  </a:cubicBezTo>
                  <a:lnTo>
                    <a:pt x="1620750" y="1149895"/>
                  </a:lnTo>
                  <a:cubicBezTo>
                    <a:pt x="1625215" y="1149895"/>
                    <a:pt x="1629122" y="1146733"/>
                    <a:pt x="1629866" y="1142268"/>
                  </a:cubicBezTo>
                  <a:lnTo>
                    <a:pt x="1762509" y="424172"/>
                  </a:lnTo>
                  <a:cubicBezTo>
                    <a:pt x="1763625" y="418405"/>
                    <a:pt x="1759160" y="413196"/>
                    <a:pt x="1753393" y="413196"/>
                  </a:cubicBezTo>
                  <a:lnTo>
                    <a:pt x="623602" y="413196"/>
                  </a:lnTo>
                  <a:cubicBezTo>
                    <a:pt x="618393" y="413196"/>
                    <a:pt x="614300" y="409103"/>
                    <a:pt x="614300" y="403894"/>
                  </a:cubicBezTo>
                  <a:lnTo>
                    <a:pt x="614300" y="310877"/>
                  </a:lnTo>
                  <a:cubicBezTo>
                    <a:pt x="614300" y="305668"/>
                    <a:pt x="618393" y="301575"/>
                    <a:pt x="623602" y="301575"/>
                  </a:cubicBezTo>
                  <a:close/>
                  <a:moveTo>
                    <a:pt x="10616" y="12"/>
                  </a:moveTo>
                  <a:lnTo>
                    <a:pt x="359618" y="19173"/>
                  </a:lnTo>
                  <a:cubicBezTo>
                    <a:pt x="362222" y="19359"/>
                    <a:pt x="364269" y="21592"/>
                    <a:pt x="364083" y="24196"/>
                  </a:cubicBezTo>
                  <a:lnTo>
                    <a:pt x="365757" y="23824"/>
                  </a:lnTo>
                  <a:lnTo>
                    <a:pt x="650391" y="1409414"/>
                  </a:lnTo>
                  <a:cubicBezTo>
                    <a:pt x="650763" y="1411647"/>
                    <a:pt x="652809" y="1413321"/>
                    <a:pt x="655042" y="1413321"/>
                  </a:cubicBezTo>
                  <a:lnTo>
                    <a:pt x="1895710" y="1413321"/>
                  </a:lnTo>
                  <a:cubicBezTo>
                    <a:pt x="1898315" y="1413321"/>
                    <a:pt x="1900547" y="1415553"/>
                    <a:pt x="1900547" y="1418158"/>
                  </a:cubicBezTo>
                  <a:lnTo>
                    <a:pt x="1900547" y="1521965"/>
                  </a:lnTo>
                  <a:cubicBezTo>
                    <a:pt x="1900547" y="1524570"/>
                    <a:pt x="1898315" y="1526802"/>
                    <a:pt x="1895710" y="1526802"/>
                  </a:cubicBezTo>
                  <a:lnTo>
                    <a:pt x="561094" y="1526802"/>
                  </a:lnTo>
                  <a:lnTo>
                    <a:pt x="561094" y="1525686"/>
                  </a:lnTo>
                  <a:lnTo>
                    <a:pt x="560164" y="1525872"/>
                  </a:lnTo>
                  <a:lnTo>
                    <a:pt x="273856" y="131539"/>
                  </a:lnTo>
                  <a:cubicBezTo>
                    <a:pt x="273483" y="129306"/>
                    <a:pt x="271623" y="127818"/>
                    <a:pt x="269391" y="127632"/>
                  </a:cubicBezTo>
                  <a:lnTo>
                    <a:pt x="4477" y="112935"/>
                  </a:lnTo>
                  <a:cubicBezTo>
                    <a:pt x="1872" y="112749"/>
                    <a:pt x="-174" y="110517"/>
                    <a:pt x="12" y="107912"/>
                  </a:cubicBezTo>
                  <a:lnTo>
                    <a:pt x="5593" y="4477"/>
                  </a:lnTo>
                  <a:cubicBezTo>
                    <a:pt x="5779" y="1872"/>
                    <a:pt x="8011" y="-174"/>
                    <a:pt x="10616" y="12"/>
                  </a:cubicBezTo>
                  <a:close/>
                </a:path>
              </a:pathLst>
            </a:custGeom>
            <a:solidFill>
              <a:srgbClr val="0069DF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89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" name="iconfont-11791-5635203">
              <a:extLst>
                <a:ext uri="{FF2B5EF4-FFF2-40B4-BE49-F238E27FC236}">
                  <a16:creationId xmlns:a16="http://schemas.microsoft.com/office/drawing/2014/main" id="{BE2CE780-65EA-731F-BE25-C47B0F6D09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3879" y="1973565"/>
              <a:ext cx="233574" cy="215168"/>
            </a:xfrm>
            <a:custGeom>
              <a:avLst/>
              <a:gdLst>
                <a:gd name="T0" fmla="*/ 3264 w 9728"/>
                <a:gd name="T1" fmla="*/ 7565 h 8960"/>
                <a:gd name="T2" fmla="*/ 1369 w 9728"/>
                <a:gd name="T3" fmla="*/ 294 h 8960"/>
                <a:gd name="T4" fmla="*/ 2701 w 9728"/>
                <a:gd name="T5" fmla="*/ 320 h 8960"/>
                <a:gd name="T6" fmla="*/ 3737 w 9728"/>
                <a:gd name="T7" fmla="*/ 1830 h 8960"/>
                <a:gd name="T8" fmla="*/ 2457 w 9728"/>
                <a:gd name="T9" fmla="*/ 3251 h 8960"/>
                <a:gd name="T10" fmla="*/ 2393 w 9728"/>
                <a:gd name="T11" fmla="*/ 4096 h 8960"/>
                <a:gd name="T12" fmla="*/ 5107 w 9728"/>
                <a:gd name="T13" fmla="*/ 6938 h 8960"/>
                <a:gd name="T14" fmla="*/ 6566 w 9728"/>
                <a:gd name="T15" fmla="*/ 5901 h 8960"/>
                <a:gd name="T16" fmla="*/ 7641 w 9728"/>
                <a:gd name="T17" fmla="*/ 5965 h 8960"/>
                <a:gd name="T18" fmla="*/ 8601 w 9728"/>
                <a:gd name="T19" fmla="*/ 7514 h 8960"/>
                <a:gd name="T20" fmla="*/ 6054 w 9728"/>
                <a:gd name="T21" fmla="*/ 8845 h 8960"/>
                <a:gd name="T22" fmla="*/ 1574 w 9728"/>
                <a:gd name="T23" fmla="*/ 461 h 8960"/>
                <a:gd name="T24" fmla="*/ 3469 w 9728"/>
                <a:gd name="T25" fmla="*/ 7386 h 8960"/>
                <a:gd name="T26" fmla="*/ 8358 w 9728"/>
                <a:gd name="T27" fmla="*/ 7450 h 8960"/>
                <a:gd name="T28" fmla="*/ 7462 w 9728"/>
                <a:gd name="T29" fmla="*/ 6093 h 8960"/>
                <a:gd name="T30" fmla="*/ 5721 w 9728"/>
                <a:gd name="T31" fmla="*/ 6938 h 8960"/>
                <a:gd name="T32" fmla="*/ 2214 w 9728"/>
                <a:gd name="T33" fmla="*/ 4224 h 8960"/>
                <a:gd name="T34" fmla="*/ 3315 w 9728"/>
                <a:gd name="T35" fmla="*/ 2125 h 8960"/>
                <a:gd name="T36" fmla="*/ 3353 w 9728"/>
                <a:gd name="T37" fmla="*/ 1408 h 8960"/>
                <a:gd name="T38" fmla="*/ 2035 w 9728"/>
                <a:gd name="T39" fmla="*/ 230 h 8960"/>
                <a:gd name="T40" fmla="*/ 8141 w 9728"/>
                <a:gd name="T41" fmla="*/ 3994 h 8960"/>
                <a:gd name="T42" fmla="*/ 4557 w 9728"/>
                <a:gd name="T43" fmla="*/ 3456 h 8960"/>
                <a:gd name="T44" fmla="*/ 5094 w 9728"/>
                <a:gd name="T45" fmla="*/ 1126 h 8960"/>
                <a:gd name="T46" fmla="*/ 8678 w 9728"/>
                <a:gd name="T47" fmla="*/ 1664 h 8960"/>
                <a:gd name="T48" fmla="*/ 8141 w 9728"/>
                <a:gd name="T49" fmla="*/ 3994 h 8960"/>
                <a:gd name="T50" fmla="*/ 4813 w 9728"/>
                <a:gd name="T51" fmla="*/ 1677 h 8960"/>
                <a:gd name="T52" fmla="*/ 5094 w 9728"/>
                <a:gd name="T53" fmla="*/ 3750 h 8960"/>
                <a:gd name="T54" fmla="*/ 8422 w 9728"/>
                <a:gd name="T55" fmla="*/ 3469 h 8960"/>
                <a:gd name="T56" fmla="*/ 8141 w 9728"/>
                <a:gd name="T57" fmla="*/ 1395 h 8960"/>
                <a:gd name="T58" fmla="*/ 9574 w 9728"/>
                <a:gd name="T59" fmla="*/ 3866 h 8960"/>
                <a:gd name="T60" fmla="*/ 8486 w 9728"/>
                <a:gd name="T61" fmla="*/ 2688 h 8960"/>
                <a:gd name="T62" fmla="*/ 9472 w 9728"/>
                <a:gd name="T63" fmla="*/ 1318 h 8960"/>
                <a:gd name="T64" fmla="*/ 9728 w 9728"/>
                <a:gd name="T65" fmla="*/ 1446 h 8960"/>
                <a:gd name="T66" fmla="*/ 9625 w 9728"/>
                <a:gd name="T67" fmla="*/ 3853 h 8960"/>
                <a:gd name="T68" fmla="*/ 8717 w 9728"/>
                <a:gd name="T69" fmla="*/ 2573 h 8960"/>
                <a:gd name="T70" fmla="*/ 9472 w 9728"/>
                <a:gd name="T71" fmla="*/ 1702 h 8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728" h="8960">
                  <a:moveTo>
                    <a:pt x="6054" y="8845"/>
                  </a:moveTo>
                  <a:cubicBezTo>
                    <a:pt x="5017" y="8845"/>
                    <a:pt x="3993" y="8410"/>
                    <a:pt x="3264" y="7565"/>
                  </a:cubicBezTo>
                  <a:lnTo>
                    <a:pt x="1267" y="5286"/>
                  </a:lnTo>
                  <a:cubicBezTo>
                    <a:pt x="0" y="3827"/>
                    <a:pt x="38" y="1690"/>
                    <a:pt x="1369" y="294"/>
                  </a:cubicBezTo>
                  <a:cubicBezTo>
                    <a:pt x="1549" y="102"/>
                    <a:pt x="1792" y="0"/>
                    <a:pt x="2048" y="13"/>
                  </a:cubicBezTo>
                  <a:cubicBezTo>
                    <a:pt x="2304" y="13"/>
                    <a:pt x="2534" y="128"/>
                    <a:pt x="2701" y="320"/>
                  </a:cubicBezTo>
                  <a:lnTo>
                    <a:pt x="3545" y="1280"/>
                  </a:lnTo>
                  <a:cubicBezTo>
                    <a:pt x="3673" y="1434"/>
                    <a:pt x="3750" y="1626"/>
                    <a:pt x="3737" y="1830"/>
                  </a:cubicBezTo>
                  <a:cubicBezTo>
                    <a:pt x="3725" y="2035"/>
                    <a:pt x="3635" y="2214"/>
                    <a:pt x="3481" y="2355"/>
                  </a:cubicBezTo>
                  <a:lnTo>
                    <a:pt x="2457" y="3251"/>
                  </a:lnTo>
                  <a:cubicBezTo>
                    <a:pt x="2342" y="3354"/>
                    <a:pt x="2265" y="3494"/>
                    <a:pt x="2253" y="3661"/>
                  </a:cubicBezTo>
                  <a:cubicBezTo>
                    <a:pt x="2240" y="3814"/>
                    <a:pt x="2291" y="3968"/>
                    <a:pt x="2393" y="4096"/>
                  </a:cubicBezTo>
                  <a:lnTo>
                    <a:pt x="4697" y="6733"/>
                  </a:lnTo>
                  <a:cubicBezTo>
                    <a:pt x="4800" y="6848"/>
                    <a:pt x="4941" y="6925"/>
                    <a:pt x="5107" y="6938"/>
                  </a:cubicBezTo>
                  <a:cubicBezTo>
                    <a:pt x="5261" y="6950"/>
                    <a:pt x="5414" y="6899"/>
                    <a:pt x="5542" y="6797"/>
                  </a:cubicBezTo>
                  <a:lnTo>
                    <a:pt x="6566" y="5901"/>
                  </a:lnTo>
                  <a:cubicBezTo>
                    <a:pt x="6720" y="5773"/>
                    <a:pt x="6912" y="5696"/>
                    <a:pt x="7117" y="5709"/>
                  </a:cubicBezTo>
                  <a:cubicBezTo>
                    <a:pt x="7321" y="5722"/>
                    <a:pt x="7501" y="5811"/>
                    <a:pt x="7641" y="5965"/>
                  </a:cubicBezTo>
                  <a:lnTo>
                    <a:pt x="8384" y="6822"/>
                  </a:lnTo>
                  <a:cubicBezTo>
                    <a:pt x="8550" y="7014"/>
                    <a:pt x="8627" y="7258"/>
                    <a:pt x="8601" y="7514"/>
                  </a:cubicBezTo>
                  <a:cubicBezTo>
                    <a:pt x="8576" y="7770"/>
                    <a:pt x="8435" y="8000"/>
                    <a:pt x="8230" y="8154"/>
                  </a:cubicBezTo>
                  <a:cubicBezTo>
                    <a:pt x="7577" y="8602"/>
                    <a:pt x="6809" y="8845"/>
                    <a:pt x="6054" y="8845"/>
                  </a:cubicBezTo>
                  <a:close/>
                  <a:moveTo>
                    <a:pt x="2048" y="256"/>
                  </a:moveTo>
                  <a:cubicBezTo>
                    <a:pt x="1869" y="256"/>
                    <a:pt x="1689" y="333"/>
                    <a:pt x="1574" y="461"/>
                  </a:cubicBezTo>
                  <a:cubicBezTo>
                    <a:pt x="333" y="1754"/>
                    <a:pt x="294" y="3763"/>
                    <a:pt x="1472" y="5107"/>
                  </a:cubicBezTo>
                  <a:lnTo>
                    <a:pt x="3469" y="7386"/>
                  </a:lnTo>
                  <a:cubicBezTo>
                    <a:pt x="4646" y="8742"/>
                    <a:pt x="6643" y="8960"/>
                    <a:pt x="8089" y="7910"/>
                  </a:cubicBezTo>
                  <a:cubicBezTo>
                    <a:pt x="8243" y="7795"/>
                    <a:pt x="8345" y="7629"/>
                    <a:pt x="8358" y="7450"/>
                  </a:cubicBezTo>
                  <a:cubicBezTo>
                    <a:pt x="8384" y="7270"/>
                    <a:pt x="8320" y="7091"/>
                    <a:pt x="8205" y="6950"/>
                  </a:cubicBezTo>
                  <a:lnTo>
                    <a:pt x="7462" y="6093"/>
                  </a:lnTo>
                  <a:cubicBezTo>
                    <a:pt x="7283" y="5888"/>
                    <a:pt x="6963" y="5862"/>
                    <a:pt x="6745" y="6042"/>
                  </a:cubicBezTo>
                  <a:lnTo>
                    <a:pt x="5721" y="6938"/>
                  </a:lnTo>
                  <a:cubicBezTo>
                    <a:pt x="5363" y="7245"/>
                    <a:pt x="4825" y="7206"/>
                    <a:pt x="4518" y="6861"/>
                  </a:cubicBezTo>
                  <a:lnTo>
                    <a:pt x="2214" y="4224"/>
                  </a:lnTo>
                  <a:cubicBezTo>
                    <a:pt x="1907" y="3866"/>
                    <a:pt x="1945" y="3328"/>
                    <a:pt x="2291" y="3021"/>
                  </a:cubicBezTo>
                  <a:lnTo>
                    <a:pt x="3315" y="2125"/>
                  </a:lnTo>
                  <a:cubicBezTo>
                    <a:pt x="3417" y="2035"/>
                    <a:pt x="3481" y="1907"/>
                    <a:pt x="3481" y="1779"/>
                  </a:cubicBezTo>
                  <a:cubicBezTo>
                    <a:pt x="3481" y="1651"/>
                    <a:pt x="3443" y="1510"/>
                    <a:pt x="3353" y="1408"/>
                  </a:cubicBezTo>
                  <a:lnTo>
                    <a:pt x="2509" y="448"/>
                  </a:lnTo>
                  <a:cubicBezTo>
                    <a:pt x="2393" y="307"/>
                    <a:pt x="2227" y="230"/>
                    <a:pt x="2035" y="230"/>
                  </a:cubicBezTo>
                  <a:cubicBezTo>
                    <a:pt x="2061" y="256"/>
                    <a:pt x="2048" y="256"/>
                    <a:pt x="2048" y="256"/>
                  </a:cubicBezTo>
                  <a:close/>
                  <a:moveTo>
                    <a:pt x="8141" y="3994"/>
                  </a:moveTo>
                  <a:lnTo>
                    <a:pt x="5094" y="3994"/>
                  </a:lnTo>
                  <a:cubicBezTo>
                    <a:pt x="4800" y="3994"/>
                    <a:pt x="4557" y="3750"/>
                    <a:pt x="4557" y="3456"/>
                  </a:cubicBezTo>
                  <a:lnTo>
                    <a:pt x="4557" y="1664"/>
                  </a:lnTo>
                  <a:cubicBezTo>
                    <a:pt x="4557" y="1370"/>
                    <a:pt x="4800" y="1126"/>
                    <a:pt x="5094" y="1126"/>
                  </a:cubicBezTo>
                  <a:lnTo>
                    <a:pt x="8141" y="1126"/>
                  </a:lnTo>
                  <a:cubicBezTo>
                    <a:pt x="8435" y="1126"/>
                    <a:pt x="8678" y="1370"/>
                    <a:pt x="8678" y="1664"/>
                  </a:cubicBezTo>
                  <a:lnTo>
                    <a:pt x="8678" y="3456"/>
                  </a:lnTo>
                  <a:cubicBezTo>
                    <a:pt x="8665" y="3763"/>
                    <a:pt x="8435" y="3994"/>
                    <a:pt x="8141" y="3994"/>
                  </a:cubicBezTo>
                  <a:close/>
                  <a:moveTo>
                    <a:pt x="5094" y="1395"/>
                  </a:moveTo>
                  <a:cubicBezTo>
                    <a:pt x="4941" y="1395"/>
                    <a:pt x="4813" y="1523"/>
                    <a:pt x="4813" y="1677"/>
                  </a:cubicBezTo>
                  <a:lnTo>
                    <a:pt x="4813" y="3469"/>
                  </a:lnTo>
                  <a:cubicBezTo>
                    <a:pt x="4813" y="3622"/>
                    <a:pt x="4941" y="3750"/>
                    <a:pt x="5094" y="3750"/>
                  </a:cubicBezTo>
                  <a:lnTo>
                    <a:pt x="8141" y="3750"/>
                  </a:lnTo>
                  <a:cubicBezTo>
                    <a:pt x="8294" y="3750"/>
                    <a:pt x="8422" y="3622"/>
                    <a:pt x="8422" y="3469"/>
                  </a:cubicBezTo>
                  <a:lnTo>
                    <a:pt x="8422" y="1677"/>
                  </a:lnTo>
                  <a:cubicBezTo>
                    <a:pt x="8422" y="1523"/>
                    <a:pt x="8294" y="1395"/>
                    <a:pt x="8141" y="1395"/>
                  </a:cubicBezTo>
                  <a:lnTo>
                    <a:pt x="5094" y="1395"/>
                  </a:lnTo>
                  <a:close/>
                  <a:moveTo>
                    <a:pt x="9574" y="3866"/>
                  </a:moveTo>
                  <a:cubicBezTo>
                    <a:pt x="9536" y="3866"/>
                    <a:pt x="9497" y="3853"/>
                    <a:pt x="9472" y="3814"/>
                  </a:cubicBezTo>
                  <a:lnTo>
                    <a:pt x="8486" y="2688"/>
                  </a:lnTo>
                  <a:cubicBezTo>
                    <a:pt x="8422" y="2624"/>
                    <a:pt x="8422" y="2509"/>
                    <a:pt x="8486" y="2445"/>
                  </a:cubicBezTo>
                  <a:lnTo>
                    <a:pt x="9472" y="1318"/>
                  </a:lnTo>
                  <a:cubicBezTo>
                    <a:pt x="9510" y="1267"/>
                    <a:pt x="9574" y="1254"/>
                    <a:pt x="9625" y="1280"/>
                  </a:cubicBezTo>
                  <a:cubicBezTo>
                    <a:pt x="9689" y="1306"/>
                    <a:pt x="9728" y="1370"/>
                    <a:pt x="9728" y="1446"/>
                  </a:cubicBezTo>
                  <a:lnTo>
                    <a:pt x="9728" y="3686"/>
                  </a:lnTo>
                  <a:cubicBezTo>
                    <a:pt x="9728" y="3763"/>
                    <a:pt x="9689" y="3827"/>
                    <a:pt x="9625" y="3853"/>
                  </a:cubicBezTo>
                  <a:cubicBezTo>
                    <a:pt x="9613" y="3866"/>
                    <a:pt x="9587" y="3866"/>
                    <a:pt x="9574" y="3866"/>
                  </a:cubicBezTo>
                  <a:close/>
                  <a:moveTo>
                    <a:pt x="8717" y="2573"/>
                  </a:moveTo>
                  <a:lnTo>
                    <a:pt x="9472" y="3430"/>
                  </a:lnTo>
                  <a:lnTo>
                    <a:pt x="9472" y="1702"/>
                  </a:lnTo>
                  <a:lnTo>
                    <a:pt x="8717" y="2573"/>
                  </a:lnTo>
                  <a:close/>
                </a:path>
              </a:pathLst>
            </a:custGeom>
            <a:solidFill>
              <a:srgbClr val="0069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任意形状 408">
              <a:extLst>
                <a:ext uri="{FF2B5EF4-FFF2-40B4-BE49-F238E27FC236}">
                  <a16:creationId xmlns:a16="http://schemas.microsoft.com/office/drawing/2014/main" id="{5B05B30C-4713-0890-EA51-706CF51A04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86780" y="1965961"/>
              <a:ext cx="271972" cy="230376"/>
            </a:xfrm>
            <a:custGeom>
              <a:avLst/>
              <a:gdLst>
                <a:gd name="connsiteX0" fmla="*/ 54364 w 168873"/>
                <a:gd name="connsiteY0" fmla="*/ 8312 h 143045"/>
                <a:gd name="connsiteX1" fmla="*/ 58353 w 168873"/>
                <a:gd name="connsiteY1" fmla="*/ 12203 h 143045"/>
                <a:gd name="connsiteX2" fmla="*/ 54364 w 168873"/>
                <a:gd name="connsiteY2" fmla="*/ 16095 h 143045"/>
                <a:gd name="connsiteX3" fmla="*/ 28128 w 168873"/>
                <a:gd name="connsiteY3" fmla="*/ 43452 h 143045"/>
                <a:gd name="connsiteX4" fmla="*/ 54364 w 168873"/>
                <a:gd name="connsiteY4" fmla="*/ 70809 h 143045"/>
                <a:gd name="connsiteX5" fmla="*/ 58353 w 168873"/>
                <a:gd name="connsiteY5" fmla="*/ 74701 h 143045"/>
                <a:gd name="connsiteX6" fmla="*/ 58348 w 168873"/>
                <a:gd name="connsiteY6" fmla="*/ 74717 h 143045"/>
                <a:gd name="connsiteX7" fmla="*/ 58353 w 168873"/>
                <a:gd name="connsiteY7" fmla="*/ 74727 h 143045"/>
                <a:gd name="connsiteX8" fmla="*/ 54364 w 168873"/>
                <a:gd name="connsiteY8" fmla="*/ 78623 h 143045"/>
                <a:gd name="connsiteX9" fmla="*/ 7977 w 168873"/>
                <a:gd name="connsiteY9" fmla="*/ 126808 h 143045"/>
                <a:gd name="connsiteX10" fmla="*/ 3990 w 168873"/>
                <a:gd name="connsiteY10" fmla="*/ 130699 h 143045"/>
                <a:gd name="connsiteX11" fmla="*/ 0 w 168873"/>
                <a:gd name="connsiteY11" fmla="*/ 126808 h 143045"/>
                <a:gd name="connsiteX12" fmla="*/ 37143 w 168873"/>
                <a:gd name="connsiteY12" fmla="*/ 73767 h 143045"/>
                <a:gd name="connsiteX13" fmla="*/ 20151 w 168873"/>
                <a:gd name="connsiteY13" fmla="*/ 43452 h 143045"/>
                <a:gd name="connsiteX14" fmla="*/ 54364 w 168873"/>
                <a:gd name="connsiteY14" fmla="*/ 8312 h 143045"/>
                <a:gd name="connsiteX15" fmla="*/ 100541 w 168873"/>
                <a:gd name="connsiteY15" fmla="*/ 7783 h 143045"/>
                <a:gd name="connsiteX16" fmla="*/ 66748 w 168873"/>
                <a:gd name="connsiteY16" fmla="*/ 40763 h 143045"/>
                <a:gd name="connsiteX17" fmla="*/ 100541 w 168873"/>
                <a:gd name="connsiteY17" fmla="*/ 73735 h 143045"/>
                <a:gd name="connsiteX18" fmla="*/ 134332 w 168873"/>
                <a:gd name="connsiteY18" fmla="*/ 40763 h 143045"/>
                <a:gd name="connsiteX19" fmla="*/ 100541 w 168873"/>
                <a:gd name="connsiteY19" fmla="*/ 7783 h 143045"/>
                <a:gd name="connsiteX20" fmla="*/ 100541 w 168873"/>
                <a:gd name="connsiteY20" fmla="*/ 0 h 143045"/>
                <a:gd name="connsiteX21" fmla="*/ 142309 w 168873"/>
                <a:gd name="connsiteY21" fmla="*/ 40763 h 143045"/>
                <a:gd name="connsiteX22" fmla="*/ 120580 w 168873"/>
                <a:gd name="connsiteY22" fmla="*/ 76458 h 143045"/>
                <a:gd name="connsiteX23" fmla="*/ 168873 w 168873"/>
                <a:gd name="connsiteY23" fmla="*/ 139151 h 143045"/>
                <a:gd name="connsiteX24" fmla="*/ 164881 w 168873"/>
                <a:gd name="connsiteY24" fmla="*/ 143045 h 143045"/>
                <a:gd name="connsiteX25" fmla="*/ 160889 w 168873"/>
                <a:gd name="connsiteY25" fmla="*/ 139151 h 143045"/>
                <a:gd name="connsiteX26" fmla="*/ 102142 w 168873"/>
                <a:gd name="connsiteY26" fmla="*/ 81583 h 143045"/>
                <a:gd name="connsiteX27" fmla="*/ 101027 w 168873"/>
                <a:gd name="connsiteY27" fmla="*/ 81516 h 143045"/>
                <a:gd name="connsiteX28" fmla="*/ 100246 w 168873"/>
                <a:gd name="connsiteY28" fmla="*/ 81583 h 143045"/>
                <a:gd name="connsiteX29" fmla="*/ 41563 w 168873"/>
                <a:gd name="connsiteY29" fmla="*/ 139151 h 143045"/>
                <a:gd name="connsiteX30" fmla="*/ 37576 w 168873"/>
                <a:gd name="connsiteY30" fmla="*/ 143045 h 143045"/>
                <a:gd name="connsiteX31" fmla="*/ 33588 w 168873"/>
                <a:gd name="connsiteY31" fmla="*/ 139151 h 143045"/>
                <a:gd name="connsiteX32" fmla="*/ 80874 w 168873"/>
                <a:gd name="connsiteY32" fmla="*/ 76698 h 143045"/>
                <a:gd name="connsiteX33" fmla="*/ 58774 w 168873"/>
                <a:gd name="connsiteY33" fmla="*/ 40763 h 143045"/>
                <a:gd name="connsiteX34" fmla="*/ 100541 w 168873"/>
                <a:gd name="connsiteY34" fmla="*/ 0 h 143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68873" h="143045">
                  <a:moveTo>
                    <a:pt x="54364" y="8312"/>
                  </a:moveTo>
                  <a:cubicBezTo>
                    <a:pt x="56570" y="8312"/>
                    <a:pt x="58353" y="10052"/>
                    <a:pt x="58353" y="12203"/>
                  </a:cubicBezTo>
                  <a:cubicBezTo>
                    <a:pt x="58353" y="14354"/>
                    <a:pt x="56570" y="16095"/>
                    <a:pt x="54364" y="16095"/>
                  </a:cubicBezTo>
                  <a:cubicBezTo>
                    <a:pt x="39896" y="16095"/>
                    <a:pt x="28128" y="28369"/>
                    <a:pt x="28128" y="43452"/>
                  </a:cubicBezTo>
                  <a:cubicBezTo>
                    <a:pt x="28128" y="58539"/>
                    <a:pt x="39896" y="70809"/>
                    <a:pt x="54364" y="70809"/>
                  </a:cubicBezTo>
                  <a:cubicBezTo>
                    <a:pt x="56570" y="70809"/>
                    <a:pt x="58353" y="72552"/>
                    <a:pt x="58353" y="74701"/>
                  </a:cubicBezTo>
                  <a:cubicBezTo>
                    <a:pt x="58353" y="74705"/>
                    <a:pt x="58348" y="74711"/>
                    <a:pt x="58348" y="74717"/>
                  </a:cubicBezTo>
                  <a:cubicBezTo>
                    <a:pt x="58348" y="74722"/>
                    <a:pt x="58353" y="74727"/>
                    <a:pt x="58353" y="74727"/>
                  </a:cubicBezTo>
                  <a:cubicBezTo>
                    <a:pt x="58353" y="76885"/>
                    <a:pt x="56570" y="78623"/>
                    <a:pt x="54364" y="78623"/>
                  </a:cubicBezTo>
                  <a:cubicBezTo>
                    <a:pt x="28785" y="78623"/>
                    <a:pt x="7977" y="100236"/>
                    <a:pt x="7977" y="126808"/>
                  </a:cubicBezTo>
                  <a:cubicBezTo>
                    <a:pt x="7977" y="128959"/>
                    <a:pt x="6194" y="130699"/>
                    <a:pt x="3990" y="130699"/>
                  </a:cubicBezTo>
                  <a:cubicBezTo>
                    <a:pt x="1784" y="130699"/>
                    <a:pt x="0" y="128959"/>
                    <a:pt x="0" y="126808"/>
                  </a:cubicBezTo>
                  <a:cubicBezTo>
                    <a:pt x="0" y="102147"/>
                    <a:pt x="15591" y="81203"/>
                    <a:pt x="37143" y="73767"/>
                  </a:cubicBezTo>
                  <a:cubicBezTo>
                    <a:pt x="26997" y="67662"/>
                    <a:pt x="20151" y="56375"/>
                    <a:pt x="20151" y="43452"/>
                  </a:cubicBezTo>
                  <a:cubicBezTo>
                    <a:pt x="20151" y="24076"/>
                    <a:pt x="35499" y="8312"/>
                    <a:pt x="54364" y="8312"/>
                  </a:cubicBezTo>
                  <a:close/>
                  <a:moveTo>
                    <a:pt x="100541" y="7783"/>
                  </a:moveTo>
                  <a:cubicBezTo>
                    <a:pt x="81906" y="7783"/>
                    <a:pt x="66748" y="22575"/>
                    <a:pt x="66748" y="40763"/>
                  </a:cubicBezTo>
                  <a:cubicBezTo>
                    <a:pt x="66748" y="58942"/>
                    <a:pt x="81906" y="73735"/>
                    <a:pt x="100541" y="73735"/>
                  </a:cubicBezTo>
                  <a:cubicBezTo>
                    <a:pt x="119174" y="73735"/>
                    <a:pt x="134332" y="58943"/>
                    <a:pt x="134332" y="40763"/>
                  </a:cubicBezTo>
                  <a:cubicBezTo>
                    <a:pt x="134332" y="22575"/>
                    <a:pt x="119174" y="7783"/>
                    <a:pt x="100541" y="7783"/>
                  </a:cubicBezTo>
                  <a:close/>
                  <a:moveTo>
                    <a:pt x="100541" y="0"/>
                  </a:moveTo>
                  <a:cubicBezTo>
                    <a:pt x="123572" y="0"/>
                    <a:pt x="142309" y="18284"/>
                    <a:pt x="142309" y="40763"/>
                  </a:cubicBezTo>
                  <a:cubicBezTo>
                    <a:pt x="142309" y="56147"/>
                    <a:pt x="133511" y="69533"/>
                    <a:pt x="120580" y="76458"/>
                  </a:cubicBezTo>
                  <a:cubicBezTo>
                    <a:pt x="148442" y="84384"/>
                    <a:pt x="168873" y="109464"/>
                    <a:pt x="168873" y="139151"/>
                  </a:cubicBezTo>
                  <a:cubicBezTo>
                    <a:pt x="168873" y="141301"/>
                    <a:pt x="167090" y="143045"/>
                    <a:pt x="164881" y="143045"/>
                  </a:cubicBezTo>
                  <a:cubicBezTo>
                    <a:pt x="162674" y="143045"/>
                    <a:pt x="160889" y="141301"/>
                    <a:pt x="160889" y="139151"/>
                  </a:cubicBezTo>
                  <a:cubicBezTo>
                    <a:pt x="160889" y="107417"/>
                    <a:pt x="134400" y="81595"/>
                    <a:pt x="102142" y="81583"/>
                  </a:cubicBezTo>
                  <a:cubicBezTo>
                    <a:pt x="101759" y="81622"/>
                    <a:pt x="101390" y="81583"/>
                    <a:pt x="101027" y="81516"/>
                  </a:cubicBezTo>
                  <a:cubicBezTo>
                    <a:pt x="100770" y="81550"/>
                    <a:pt x="100517" y="81610"/>
                    <a:pt x="100246" y="81583"/>
                  </a:cubicBezTo>
                  <a:cubicBezTo>
                    <a:pt x="68024" y="81595"/>
                    <a:pt x="41563" y="107417"/>
                    <a:pt x="41563" y="139151"/>
                  </a:cubicBezTo>
                  <a:cubicBezTo>
                    <a:pt x="41563" y="141301"/>
                    <a:pt x="39779" y="143045"/>
                    <a:pt x="37576" y="143045"/>
                  </a:cubicBezTo>
                  <a:cubicBezTo>
                    <a:pt x="35372" y="143045"/>
                    <a:pt x="33588" y="141301"/>
                    <a:pt x="33588" y="139151"/>
                  </a:cubicBezTo>
                  <a:cubicBezTo>
                    <a:pt x="33588" y="109801"/>
                    <a:pt x="53524" y="84917"/>
                    <a:pt x="80874" y="76698"/>
                  </a:cubicBezTo>
                  <a:cubicBezTo>
                    <a:pt x="67734" y="69824"/>
                    <a:pt x="58774" y="56299"/>
                    <a:pt x="58774" y="40763"/>
                  </a:cubicBezTo>
                  <a:cubicBezTo>
                    <a:pt x="58774" y="18285"/>
                    <a:pt x="77509" y="0"/>
                    <a:pt x="100541" y="0"/>
                  </a:cubicBezTo>
                  <a:close/>
                </a:path>
              </a:pathLst>
            </a:custGeom>
            <a:solidFill>
              <a:srgbClr val="0069DF"/>
            </a:solidFill>
            <a:ln w="3760" cap="flat">
              <a:noFill/>
              <a:prstDash val="solid"/>
              <a:miter/>
              <a:headEnd/>
              <a:tailEnd/>
            </a:ln>
          </p:spPr>
          <p:txBody>
            <a:bodyPr rtlCol="0" anchor="ctr"/>
            <a:lstStyle/>
            <a:p>
              <a:pPr marL="0" marR="0" lvl="0" indent="0" algn="l" defTabSz="6089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wireless-game-controller_75458">
              <a:extLst>
                <a:ext uri="{FF2B5EF4-FFF2-40B4-BE49-F238E27FC236}">
                  <a16:creationId xmlns:a16="http://schemas.microsoft.com/office/drawing/2014/main" id="{3B01050F-00A8-E7C0-4E45-E1127FA695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27275" y="1975825"/>
              <a:ext cx="264110" cy="210649"/>
            </a:xfrm>
            <a:custGeom>
              <a:avLst/>
              <a:gdLst>
                <a:gd name="connsiteX0" fmla="*/ 457745 w 608415"/>
                <a:gd name="connsiteY0" fmla="*/ 362801 h 485261"/>
                <a:gd name="connsiteX1" fmla="*/ 434896 w 608415"/>
                <a:gd name="connsiteY1" fmla="*/ 385613 h 485261"/>
                <a:gd name="connsiteX2" fmla="*/ 457745 w 608415"/>
                <a:gd name="connsiteY2" fmla="*/ 408330 h 485261"/>
                <a:gd name="connsiteX3" fmla="*/ 480594 w 608415"/>
                <a:gd name="connsiteY3" fmla="*/ 385613 h 485261"/>
                <a:gd name="connsiteX4" fmla="*/ 457745 w 608415"/>
                <a:gd name="connsiteY4" fmla="*/ 362801 h 485261"/>
                <a:gd name="connsiteX5" fmla="*/ 504782 w 608415"/>
                <a:gd name="connsiteY5" fmla="*/ 315841 h 485261"/>
                <a:gd name="connsiteX6" fmla="*/ 481933 w 608415"/>
                <a:gd name="connsiteY6" fmla="*/ 338653 h 485261"/>
                <a:gd name="connsiteX7" fmla="*/ 504782 w 608415"/>
                <a:gd name="connsiteY7" fmla="*/ 361369 h 485261"/>
                <a:gd name="connsiteX8" fmla="*/ 527631 w 608415"/>
                <a:gd name="connsiteY8" fmla="*/ 338653 h 485261"/>
                <a:gd name="connsiteX9" fmla="*/ 504782 w 608415"/>
                <a:gd name="connsiteY9" fmla="*/ 315841 h 485261"/>
                <a:gd name="connsiteX10" fmla="*/ 410709 w 608415"/>
                <a:gd name="connsiteY10" fmla="*/ 315841 h 485261"/>
                <a:gd name="connsiteX11" fmla="*/ 387955 w 608415"/>
                <a:gd name="connsiteY11" fmla="*/ 338653 h 485261"/>
                <a:gd name="connsiteX12" fmla="*/ 410709 w 608415"/>
                <a:gd name="connsiteY12" fmla="*/ 361369 h 485261"/>
                <a:gd name="connsiteX13" fmla="*/ 433558 w 608415"/>
                <a:gd name="connsiteY13" fmla="*/ 338653 h 485261"/>
                <a:gd name="connsiteX14" fmla="*/ 410709 w 608415"/>
                <a:gd name="connsiteY14" fmla="*/ 315841 h 485261"/>
                <a:gd name="connsiteX15" fmla="*/ 457745 w 608415"/>
                <a:gd name="connsiteY15" fmla="*/ 268880 h 485261"/>
                <a:gd name="connsiteX16" fmla="*/ 434896 w 608415"/>
                <a:gd name="connsiteY16" fmla="*/ 291692 h 485261"/>
                <a:gd name="connsiteX17" fmla="*/ 457745 w 608415"/>
                <a:gd name="connsiteY17" fmla="*/ 314409 h 485261"/>
                <a:gd name="connsiteX18" fmla="*/ 480594 w 608415"/>
                <a:gd name="connsiteY18" fmla="*/ 291692 h 485261"/>
                <a:gd name="connsiteX19" fmla="*/ 457745 w 608415"/>
                <a:gd name="connsiteY19" fmla="*/ 268880 h 485261"/>
                <a:gd name="connsiteX20" fmla="*/ 131932 w 608415"/>
                <a:gd name="connsiteY20" fmla="*/ 267926 h 485261"/>
                <a:gd name="connsiteX21" fmla="*/ 121511 w 608415"/>
                <a:gd name="connsiteY21" fmla="*/ 278330 h 485261"/>
                <a:gd name="connsiteX22" fmla="*/ 121511 w 608415"/>
                <a:gd name="connsiteY22" fmla="*/ 313264 h 485261"/>
                <a:gd name="connsiteX23" fmla="*/ 86425 w 608415"/>
                <a:gd name="connsiteY23" fmla="*/ 313264 h 485261"/>
                <a:gd name="connsiteX24" fmla="*/ 76004 w 608415"/>
                <a:gd name="connsiteY24" fmla="*/ 323763 h 485261"/>
                <a:gd name="connsiteX25" fmla="*/ 76004 w 608415"/>
                <a:gd name="connsiteY25" fmla="*/ 353543 h 485261"/>
                <a:gd name="connsiteX26" fmla="*/ 86425 w 608415"/>
                <a:gd name="connsiteY26" fmla="*/ 363946 h 485261"/>
                <a:gd name="connsiteX27" fmla="*/ 121511 w 608415"/>
                <a:gd name="connsiteY27" fmla="*/ 363946 h 485261"/>
                <a:gd name="connsiteX28" fmla="*/ 121511 w 608415"/>
                <a:gd name="connsiteY28" fmla="*/ 398976 h 485261"/>
                <a:gd name="connsiteX29" fmla="*/ 131932 w 608415"/>
                <a:gd name="connsiteY29" fmla="*/ 409380 h 485261"/>
                <a:gd name="connsiteX30" fmla="*/ 161855 w 608415"/>
                <a:gd name="connsiteY30" fmla="*/ 409380 h 485261"/>
                <a:gd name="connsiteX31" fmla="*/ 172276 w 608415"/>
                <a:gd name="connsiteY31" fmla="*/ 398976 h 485261"/>
                <a:gd name="connsiteX32" fmla="*/ 172276 w 608415"/>
                <a:gd name="connsiteY32" fmla="*/ 363946 h 485261"/>
                <a:gd name="connsiteX33" fmla="*/ 207266 w 608415"/>
                <a:gd name="connsiteY33" fmla="*/ 363946 h 485261"/>
                <a:gd name="connsiteX34" fmla="*/ 217687 w 608415"/>
                <a:gd name="connsiteY34" fmla="*/ 353543 h 485261"/>
                <a:gd name="connsiteX35" fmla="*/ 217687 w 608415"/>
                <a:gd name="connsiteY35" fmla="*/ 323763 h 485261"/>
                <a:gd name="connsiteX36" fmla="*/ 207266 w 608415"/>
                <a:gd name="connsiteY36" fmla="*/ 313264 h 485261"/>
                <a:gd name="connsiteX37" fmla="*/ 172276 w 608415"/>
                <a:gd name="connsiteY37" fmla="*/ 313264 h 485261"/>
                <a:gd name="connsiteX38" fmla="*/ 172276 w 608415"/>
                <a:gd name="connsiteY38" fmla="*/ 278330 h 485261"/>
                <a:gd name="connsiteX39" fmla="*/ 161855 w 608415"/>
                <a:gd name="connsiteY39" fmla="*/ 267926 h 485261"/>
                <a:gd name="connsiteX40" fmla="*/ 286043 w 608415"/>
                <a:gd name="connsiteY40" fmla="*/ 155297 h 485261"/>
                <a:gd name="connsiteX41" fmla="*/ 322276 w 608415"/>
                <a:gd name="connsiteY41" fmla="*/ 155297 h 485261"/>
                <a:gd name="connsiteX42" fmla="*/ 332697 w 608415"/>
                <a:gd name="connsiteY42" fmla="*/ 165701 h 485261"/>
                <a:gd name="connsiteX43" fmla="*/ 332697 w 608415"/>
                <a:gd name="connsiteY43" fmla="*/ 191949 h 485261"/>
                <a:gd name="connsiteX44" fmla="*/ 461474 w 608415"/>
                <a:gd name="connsiteY44" fmla="*/ 191949 h 485261"/>
                <a:gd name="connsiteX45" fmla="*/ 608415 w 608415"/>
                <a:gd name="connsiteY45" fmla="*/ 338653 h 485261"/>
                <a:gd name="connsiteX46" fmla="*/ 461474 w 608415"/>
                <a:gd name="connsiteY46" fmla="*/ 485261 h 485261"/>
                <a:gd name="connsiteX47" fmla="*/ 331359 w 608415"/>
                <a:gd name="connsiteY47" fmla="*/ 406421 h 485261"/>
                <a:gd name="connsiteX48" fmla="*/ 277056 w 608415"/>
                <a:gd name="connsiteY48" fmla="*/ 406421 h 485261"/>
                <a:gd name="connsiteX49" fmla="*/ 146846 w 608415"/>
                <a:gd name="connsiteY49" fmla="*/ 485261 h 485261"/>
                <a:gd name="connsiteX50" fmla="*/ 0 w 608415"/>
                <a:gd name="connsiteY50" fmla="*/ 338653 h 485261"/>
                <a:gd name="connsiteX51" fmla="*/ 146846 w 608415"/>
                <a:gd name="connsiteY51" fmla="*/ 191949 h 485261"/>
                <a:gd name="connsiteX52" fmla="*/ 275622 w 608415"/>
                <a:gd name="connsiteY52" fmla="*/ 191949 h 485261"/>
                <a:gd name="connsiteX53" fmla="*/ 275622 w 608415"/>
                <a:gd name="connsiteY53" fmla="*/ 165701 h 485261"/>
                <a:gd name="connsiteX54" fmla="*/ 286043 w 608415"/>
                <a:gd name="connsiteY54" fmla="*/ 155297 h 485261"/>
                <a:gd name="connsiteX55" fmla="*/ 304137 w 608415"/>
                <a:gd name="connsiteY55" fmla="*/ 59217 h 485261"/>
                <a:gd name="connsiteX56" fmla="*/ 381900 w 608415"/>
                <a:gd name="connsiteY56" fmla="*/ 91270 h 485261"/>
                <a:gd name="connsiteX57" fmla="*/ 381900 w 608415"/>
                <a:gd name="connsiteY57" fmla="*/ 112830 h 485261"/>
                <a:gd name="connsiteX58" fmla="*/ 371097 w 608415"/>
                <a:gd name="connsiteY58" fmla="*/ 117219 h 485261"/>
                <a:gd name="connsiteX59" fmla="*/ 360389 w 608415"/>
                <a:gd name="connsiteY59" fmla="*/ 112830 h 485261"/>
                <a:gd name="connsiteX60" fmla="*/ 247956 w 608415"/>
                <a:gd name="connsiteY60" fmla="*/ 112830 h 485261"/>
                <a:gd name="connsiteX61" fmla="*/ 226445 w 608415"/>
                <a:gd name="connsiteY61" fmla="*/ 112830 h 485261"/>
                <a:gd name="connsiteX62" fmla="*/ 226445 w 608415"/>
                <a:gd name="connsiteY62" fmla="*/ 91270 h 485261"/>
                <a:gd name="connsiteX63" fmla="*/ 304137 w 608415"/>
                <a:gd name="connsiteY63" fmla="*/ 59217 h 485261"/>
                <a:gd name="connsiteX64" fmla="*/ 304196 w 608415"/>
                <a:gd name="connsiteY64" fmla="*/ 0 h 485261"/>
                <a:gd name="connsiteX65" fmla="*/ 411937 w 608415"/>
                <a:gd name="connsiteY65" fmla="*/ 44507 h 485261"/>
                <a:gd name="connsiteX66" fmla="*/ 411937 w 608415"/>
                <a:gd name="connsiteY66" fmla="*/ 65974 h 485261"/>
                <a:gd name="connsiteX67" fmla="*/ 390429 w 608415"/>
                <a:gd name="connsiteY67" fmla="*/ 65974 h 485261"/>
                <a:gd name="connsiteX68" fmla="*/ 217986 w 608415"/>
                <a:gd name="connsiteY68" fmla="*/ 65974 h 485261"/>
                <a:gd name="connsiteX69" fmla="*/ 207184 w 608415"/>
                <a:gd name="connsiteY69" fmla="*/ 70362 h 485261"/>
                <a:gd name="connsiteX70" fmla="*/ 196383 w 608415"/>
                <a:gd name="connsiteY70" fmla="*/ 65974 h 485261"/>
                <a:gd name="connsiteX71" fmla="*/ 196383 w 608415"/>
                <a:gd name="connsiteY71" fmla="*/ 44507 h 485261"/>
                <a:gd name="connsiteX72" fmla="*/ 304196 w 608415"/>
                <a:gd name="connsiteY72" fmla="*/ 0 h 48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608415" h="485261">
                  <a:moveTo>
                    <a:pt x="457745" y="362801"/>
                  </a:moveTo>
                  <a:cubicBezTo>
                    <a:pt x="445126" y="362801"/>
                    <a:pt x="434896" y="373014"/>
                    <a:pt x="434896" y="385613"/>
                  </a:cubicBezTo>
                  <a:cubicBezTo>
                    <a:pt x="434896" y="398117"/>
                    <a:pt x="445126" y="408330"/>
                    <a:pt x="457745" y="408330"/>
                  </a:cubicBezTo>
                  <a:cubicBezTo>
                    <a:pt x="470365" y="408330"/>
                    <a:pt x="480594" y="398117"/>
                    <a:pt x="480594" y="385613"/>
                  </a:cubicBezTo>
                  <a:cubicBezTo>
                    <a:pt x="480594" y="373014"/>
                    <a:pt x="470365" y="362801"/>
                    <a:pt x="457745" y="362801"/>
                  </a:cubicBezTo>
                  <a:close/>
                  <a:moveTo>
                    <a:pt x="504782" y="315841"/>
                  </a:moveTo>
                  <a:cubicBezTo>
                    <a:pt x="492162" y="315841"/>
                    <a:pt x="481933" y="326054"/>
                    <a:pt x="481933" y="338653"/>
                  </a:cubicBezTo>
                  <a:cubicBezTo>
                    <a:pt x="481933" y="351156"/>
                    <a:pt x="492162" y="361369"/>
                    <a:pt x="504782" y="361369"/>
                  </a:cubicBezTo>
                  <a:cubicBezTo>
                    <a:pt x="517401" y="361369"/>
                    <a:pt x="527631" y="351156"/>
                    <a:pt x="527631" y="338653"/>
                  </a:cubicBezTo>
                  <a:cubicBezTo>
                    <a:pt x="527631" y="326054"/>
                    <a:pt x="517401" y="315841"/>
                    <a:pt x="504782" y="315841"/>
                  </a:cubicBezTo>
                  <a:close/>
                  <a:moveTo>
                    <a:pt x="410709" y="315841"/>
                  </a:moveTo>
                  <a:cubicBezTo>
                    <a:pt x="398089" y="315841"/>
                    <a:pt x="387955" y="326054"/>
                    <a:pt x="387955" y="338653"/>
                  </a:cubicBezTo>
                  <a:cubicBezTo>
                    <a:pt x="387955" y="351156"/>
                    <a:pt x="398089" y="361369"/>
                    <a:pt x="410709" y="361369"/>
                  </a:cubicBezTo>
                  <a:cubicBezTo>
                    <a:pt x="423328" y="361369"/>
                    <a:pt x="433558" y="351156"/>
                    <a:pt x="433558" y="338653"/>
                  </a:cubicBezTo>
                  <a:cubicBezTo>
                    <a:pt x="433558" y="326054"/>
                    <a:pt x="423328" y="315841"/>
                    <a:pt x="410709" y="315841"/>
                  </a:cubicBezTo>
                  <a:close/>
                  <a:moveTo>
                    <a:pt x="457745" y="268880"/>
                  </a:moveTo>
                  <a:cubicBezTo>
                    <a:pt x="445126" y="268880"/>
                    <a:pt x="434896" y="279093"/>
                    <a:pt x="434896" y="291692"/>
                  </a:cubicBezTo>
                  <a:cubicBezTo>
                    <a:pt x="434896" y="304291"/>
                    <a:pt x="445126" y="314409"/>
                    <a:pt x="457745" y="314409"/>
                  </a:cubicBezTo>
                  <a:cubicBezTo>
                    <a:pt x="470365" y="314409"/>
                    <a:pt x="480594" y="304291"/>
                    <a:pt x="480594" y="291692"/>
                  </a:cubicBezTo>
                  <a:cubicBezTo>
                    <a:pt x="480594" y="279093"/>
                    <a:pt x="470365" y="268880"/>
                    <a:pt x="457745" y="268880"/>
                  </a:cubicBezTo>
                  <a:close/>
                  <a:moveTo>
                    <a:pt x="131932" y="267926"/>
                  </a:moveTo>
                  <a:cubicBezTo>
                    <a:pt x="126195" y="267926"/>
                    <a:pt x="121511" y="272603"/>
                    <a:pt x="121511" y="278330"/>
                  </a:cubicBezTo>
                  <a:lnTo>
                    <a:pt x="121511" y="313264"/>
                  </a:lnTo>
                  <a:lnTo>
                    <a:pt x="86425" y="313264"/>
                  </a:lnTo>
                  <a:cubicBezTo>
                    <a:pt x="80689" y="313264"/>
                    <a:pt x="76004" y="317941"/>
                    <a:pt x="76004" y="323763"/>
                  </a:cubicBezTo>
                  <a:lnTo>
                    <a:pt x="76004" y="353543"/>
                  </a:lnTo>
                  <a:cubicBezTo>
                    <a:pt x="76004" y="359270"/>
                    <a:pt x="80689" y="363946"/>
                    <a:pt x="86425" y="363946"/>
                  </a:cubicBezTo>
                  <a:lnTo>
                    <a:pt x="121511" y="363946"/>
                  </a:lnTo>
                  <a:lnTo>
                    <a:pt x="121511" y="398976"/>
                  </a:lnTo>
                  <a:cubicBezTo>
                    <a:pt x="121511" y="404703"/>
                    <a:pt x="126195" y="409380"/>
                    <a:pt x="131932" y="409380"/>
                  </a:cubicBezTo>
                  <a:lnTo>
                    <a:pt x="161855" y="409380"/>
                  </a:lnTo>
                  <a:cubicBezTo>
                    <a:pt x="167591" y="409380"/>
                    <a:pt x="172276" y="404703"/>
                    <a:pt x="172276" y="398976"/>
                  </a:cubicBezTo>
                  <a:lnTo>
                    <a:pt x="172276" y="363946"/>
                  </a:lnTo>
                  <a:lnTo>
                    <a:pt x="207266" y="363946"/>
                  </a:lnTo>
                  <a:cubicBezTo>
                    <a:pt x="213003" y="363946"/>
                    <a:pt x="217687" y="359270"/>
                    <a:pt x="217687" y="353543"/>
                  </a:cubicBezTo>
                  <a:lnTo>
                    <a:pt x="217687" y="323763"/>
                  </a:lnTo>
                  <a:cubicBezTo>
                    <a:pt x="217687" y="317941"/>
                    <a:pt x="213003" y="313264"/>
                    <a:pt x="207266" y="313264"/>
                  </a:cubicBezTo>
                  <a:lnTo>
                    <a:pt x="172276" y="313264"/>
                  </a:lnTo>
                  <a:lnTo>
                    <a:pt x="172276" y="278330"/>
                  </a:lnTo>
                  <a:cubicBezTo>
                    <a:pt x="172276" y="272603"/>
                    <a:pt x="167591" y="267926"/>
                    <a:pt x="161855" y="267926"/>
                  </a:cubicBezTo>
                  <a:close/>
                  <a:moveTo>
                    <a:pt x="286043" y="155297"/>
                  </a:moveTo>
                  <a:lnTo>
                    <a:pt x="322276" y="155297"/>
                  </a:lnTo>
                  <a:cubicBezTo>
                    <a:pt x="328108" y="155297"/>
                    <a:pt x="332697" y="159974"/>
                    <a:pt x="332697" y="165701"/>
                  </a:cubicBezTo>
                  <a:lnTo>
                    <a:pt x="332697" y="191949"/>
                  </a:lnTo>
                  <a:lnTo>
                    <a:pt x="461474" y="191949"/>
                  </a:lnTo>
                  <a:cubicBezTo>
                    <a:pt x="542640" y="191949"/>
                    <a:pt x="608415" y="257617"/>
                    <a:pt x="608415" y="338653"/>
                  </a:cubicBezTo>
                  <a:cubicBezTo>
                    <a:pt x="608415" y="419593"/>
                    <a:pt x="542640" y="485261"/>
                    <a:pt x="461474" y="485261"/>
                  </a:cubicBezTo>
                  <a:cubicBezTo>
                    <a:pt x="404877" y="485261"/>
                    <a:pt x="355833" y="453286"/>
                    <a:pt x="331359" y="406421"/>
                  </a:cubicBezTo>
                  <a:lnTo>
                    <a:pt x="277056" y="406421"/>
                  </a:lnTo>
                  <a:cubicBezTo>
                    <a:pt x="252486" y="453286"/>
                    <a:pt x="203442" y="485261"/>
                    <a:pt x="146846" y="485261"/>
                  </a:cubicBezTo>
                  <a:cubicBezTo>
                    <a:pt x="65775" y="485261"/>
                    <a:pt x="0" y="419593"/>
                    <a:pt x="0" y="338653"/>
                  </a:cubicBezTo>
                  <a:cubicBezTo>
                    <a:pt x="0" y="257617"/>
                    <a:pt x="65775" y="191949"/>
                    <a:pt x="146846" y="191949"/>
                  </a:cubicBezTo>
                  <a:lnTo>
                    <a:pt x="275622" y="191949"/>
                  </a:lnTo>
                  <a:lnTo>
                    <a:pt x="275622" y="165701"/>
                  </a:lnTo>
                  <a:cubicBezTo>
                    <a:pt x="275622" y="159974"/>
                    <a:pt x="280307" y="155297"/>
                    <a:pt x="286043" y="155297"/>
                  </a:cubicBezTo>
                  <a:close/>
                  <a:moveTo>
                    <a:pt x="304137" y="59217"/>
                  </a:moveTo>
                  <a:cubicBezTo>
                    <a:pt x="332281" y="59217"/>
                    <a:pt x="360437" y="69901"/>
                    <a:pt x="381900" y="91270"/>
                  </a:cubicBezTo>
                  <a:cubicBezTo>
                    <a:pt x="387828" y="97280"/>
                    <a:pt x="387828" y="106820"/>
                    <a:pt x="381900" y="112830"/>
                  </a:cubicBezTo>
                  <a:cubicBezTo>
                    <a:pt x="378937" y="115788"/>
                    <a:pt x="375017" y="117219"/>
                    <a:pt x="371097" y="117219"/>
                  </a:cubicBezTo>
                  <a:cubicBezTo>
                    <a:pt x="367177" y="117219"/>
                    <a:pt x="363353" y="115788"/>
                    <a:pt x="360389" y="112830"/>
                  </a:cubicBezTo>
                  <a:cubicBezTo>
                    <a:pt x="329413" y="81921"/>
                    <a:pt x="278932" y="81921"/>
                    <a:pt x="247956" y="112830"/>
                  </a:cubicBezTo>
                  <a:cubicBezTo>
                    <a:pt x="242028" y="118745"/>
                    <a:pt x="232372" y="118745"/>
                    <a:pt x="226445" y="112830"/>
                  </a:cubicBezTo>
                  <a:cubicBezTo>
                    <a:pt x="220517" y="106820"/>
                    <a:pt x="220517" y="97280"/>
                    <a:pt x="226445" y="91270"/>
                  </a:cubicBezTo>
                  <a:cubicBezTo>
                    <a:pt x="247861" y="69901"/>
                    <a:pt x="275993" y="59217"/>
                    <a:pt x="304137" y="59217"/>
                  </a:cubicBezTo>
                  <a:close/>
                  <a:moveTo>
                    <a:pt x="304196" y="0"/>
                  </a:moveTo>
                  <a:cubicBezTo>
                    <a:pt x="343232" y="0"/>
                    <a:pt x="382257" y="14836"/>
                    <a:pt x="411937" y="44507"/>
                  </a:cubicBezTo>
                  <a:cubicBezTo>
                    <a:pt x="417959" y="50422"/>
                    <a:pt x="417959" y="60059"/>
                    <a:pt x="411937" y="65974"/>
                  </a:cubicBezTo>
                  <a:cubicBezTo>
                    <a:pt x="406010" y="71889"/>
                    <a:pt x="396451" y="71889"/>
                    <a:pt x="390429" y="65974"/>
                  </a:cubicBezTo>
                  <a:cubicBezTo>
                    <a:pt x="342826" y="18461"/>
                    <a:pt x="265494" y="18556"/>
                    <a:pt x="217986" y="65974"/>
                  </a:cubicBezTo>
                  <a:cubicBezTo>
                    <a:pt x="215022" y="68931"/>
                    <a:pt x="211103" y="70362"/>
                    <a:pt x="207184" y="70362"/>
                  </a:cubicBezTo>
                  <a:cubicBezTo>
                    <a:pt x="203265" y="70362"/>
                    <a:pt x="199441" y="68931"/>
                    <a:pt x="196383" y="65974"/>
                  </a:cubicBezTo>
                  <a:cubicBezTo>
                    <a:pt x="190456" y="60059"/>
                    <a:pt x="190456" y="50422"/>
                    <a:pt x="196383" y="44507"/>
                  </a:cubicBezTo>
                  <a:cubicBezTo>
                    <a:pt x="226111" y="14836"/>
                    <a:pt x="265159" y="0"/>
                    <a:pt x="304196" y="0"/>
                  </a:cubicBezTo>
                  <a:close/>
                </a:path>
              </a:pathLst>
            </a:custGeom>
            <a:solidFill>
              <a:srgbClr val="0069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4" name="图形 410">
              <a:extLst>
                <a:ext uri="{FF2B5EF4-FFF2-40B4-BE49-F238E27FC236}">
                  <a16:creationId xmlns:a16="http://schemas.microsoft.com/office/drawing/2014/main" id="{A245E42A-6061-05AB-884F-DCAF3D1E0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589212" y="4851737"/>
              <a:ext cx="341002" cy="3321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8447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33E77-3831-BC72-1924-2AA6DC32A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Reference</a:t>
            </a:r>
            <a:endParaRPr lang="en-CN" dirty="0"/>
          </a:p>
        </p:txBody>
      </p:sp>
      <p:sp>
        <p:nvSpPr>
          <p:cNvPr id="4" name="ïślídê">
            <a:extLst>
              <a:ext uri="{FF2B5EF4-FFF2-40B4-BE49-F238E27FC236}">
                <a16:creationId xmlns:a16="http://schemas.microsoft.com/office/drawing/2014/main" id="{AD3C109A-6453-D74C-5A77-A216BA2F2946}"/>
              </a:ext>
            </a:extLst>
          </p:cNvPr>
          <p:cNvSpPr/>
          <p:nvPr/>
        </p:nvSpPr>
        <p:spPr bwMode="auto">
          <a:xfrm>
            <a:off x="575692" y="977778"/>
            <a:ext cx="8220803" cy="5469125"/>
          </a:xfrm>
          <a:custGeom>
            <a:avLst/>
            <a:gdLst>
              <a:gd name="T0" fmla="*/ 0 w 5509"/>
              <a:gd name="T1" fmla="*/ 4313 h 4313"/>
              <a:gd name="T2" fmla="*/ 5509 w 5509"/>
              <a:gd name="T3" fmla="*/ 0 h 431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5509" h="4313">
                <a:moveTo>
                  <a:pt x="0" y="4313"/>
                </a:moveTo>
                <a:cubicBezTo>
                  <a:pt x="133" y="2246"/>
                  <a:pt x="2433" y="446"/>
                  <a:pt x="5509" y="0"/>
                </a:cubicBezTo>
              </a:path>
            </a:pathLst>
          </a:custGeom>
          <a:noFill/>
          <a:ln w="19050" cap="flat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ïśḷïḍé">
            <a:extLst>
              <a:ext uri="{FF2B5EF4-FFF2-40B4-BE49-F238E27FC236}">
                <a16:creationId xmlns:a16="http://schemas.microsoft.com/office/drawing/2014/main" id="{6B0D6898-354D-D8F6-F498-00A72D39A9C3}"/>
              </a:ext>
            </a:extLst>
          </p:cNvPr>
          <p:cNvSpPr/>
          <p:nvPr/>
        </p:nvSpPr>
        <p:spPr bwMode="auto">
          <a:xfrm>
            <a:off x="815537" y="973974"/>
            <a:ext cx="3739577" cy="5469125"/>
          </a:xfrm>
          <a:custGeom>
            <a:avLst/>
            <a:gdLst>
              <a:gd name="T0" fmla="*/ 147 w 2506"/>
              <a:gd name="T1" fmla="*/ 4313 h 4313"/>
              <a:gd name="T2" fmla="*/ 2506 w 2506"/>
              <a:gd name="T3" fmla="*/ 0 h 431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506" h="4313">
                <a:moveTo>
                  <a:pt x="147" y="4313"/>
                </a:moveTo>
                <a:cubicBezTo>
                  <a:pt x="0" y="2681"/>
                  <a:pt x="911" y="1016"/>
                  <a:pt x="2506" y="0"/>
                </a:cubicBezTo>
              </a:path>
            </a:pathLst>
          </a:custGeom>
          <a:noFill/>
          <a:ln w="1905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î$ḻiḍê">
            <a:extLst>
              <a:ext uri="{FF2B5EF4-FFF2-40B4-BE49-F238E27FC236}">
                <a16:creationId xmlns:a16="http://schemas.microsoft.com/office/drawing/2014/main" id="{845FD41C-7851-B669-1EB3-0A1E6E2BCD5E}"/>
              </a:ext>
            </a:extLst>
          </p:cNvPr>
          <p:cNvSpPr/>
          <p:nvPr/>
        </p:nvSpPr>
        <p:spPr>
          <a:xfrm>
            <a:off x="2938862" y="2858243"/>
            <a:ext cx="183383" cy="155831"/>
          </a:xfrm>
          <a:prstGeom prst="ellipse">
            <a:avLst/>
          </a:prstGeom>
          <a:solidFill>
            <a:srgbClr val="0572EC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iŝļíďé">
            <a:extLst>
              <a:ext uri="{FF2B5EF4-FFF2-40B4-BE49-F238E27FC236}">
                <a16:creationId xmlns:a16="http://schemas.microsoft.com/office/drawing/2014/main" id="{47B0321A-A3AE-2EEA-D836-A13A0D2562C6}"/>
              </a:ext>
            </a:extLst>
          </p:cNvPr>
          <p:cNvSpPr/>
          <p:nvPr/>
        </p:nvSpPr>
        <p:spPr>
          <a:xfrm>
            <a:off x="964572" y="5424463"/>
            <a:ext cx="183383" cy="155831"/>
          </a:xfrm>
          <a:prstGeom prst="ellipse">
            <a:avLst/>
          </a:prstGeom>
          <a:solidFill>
            <a:srgbClr val="0572EC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î$ļíḍè">
            <a:extLst>
              <a:ext uri="{FF2B5EF4-FFF2-40B4-BE49-F238E27FC236}">
                <a16:creationId xmlns:a16="http://schemas.microsoft.com/office/drawing/2014/main" id="{10A589BA-7C51-D75C-7D8C-2A7C1832CDA6}"/>
              </a:ext>
            </a:extLst>
          </p:cNvPr>
          <p:cNvSpPr/>
          <p:nvPr/>
        </p:nvSpPr>
        <p:spPr>
          <a:xfrm>
            <a:off x="1335423" y="5336477"/>
            <a:ext cx="1413049" cy="385621"/>
          </a:xfrm>
          <a:prstGeom prst="roundRect">
            <a:avLst>
              <a:gd name="adj" fmla="val 50000"/>
            </a:avLst>
          </a:prstGeom>
          <a:solidFill>
            <a:srgbClr val="0572EC"/>
          </a:solidFill>
          <a:ln>
            <a:noFill/>
          </a:ln>
          <a:effectLst>
            <a:outerShdw dist="38100" dir="2700000" algn="tl" rotWithShape="0">
              <a:schemeClr val="tx1">
                <a:lumMod val="85000"/>
                <a:lumOff val="15000"/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等线" panose="02010600030101010101" pitchFamily="2" charset="-122"/>
                <a:cs typeface="Calibri Light" panose="020F0302020204030204" pitchFamily="34" charset="0"/>
              </a:rPr>
              <a:t>A multinational 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等线" panose="02010600030101010101" pitchFamily="2" charset="-122"/>
                <a:cs typeface="Calibri Light" panose="020F0302020204030204" pitchFamily="34" charset="0"/>
              </a:rPr>
              <a:t>operator</a:t>
            </a:r>
          </a:p>
        </p:txBody>
      </p:sp>
      <p:sp>
        <p:nvSpPr>
          <p:cNvPr id="9" name="ïṥḻïdé">
            <a:extLst>
              <a:ext uri="{FF2B5EF4-FFF2-40B4-BE49-F238E27FC236}">
                <a16:creationId xmlns:a16="http://schemas.microsoft.com/office/drawing/2014/main" id="{F0137E4D-572A-07A1-2208-E748B4794D3D}"/>
              </a:ext>
            </a:extLst>
          </p:cNvPr>
          <p:cNvSpPr/>
          <p:nvPr/>
        </p:nvSpPr>
        <p:spPr>
          <a:xfrm>
            <a:off x="4502711" y="2014697"/>
            <a:ext cx="183383" cy="155831"/>
          </a:xfrm>
          <a:prstGeom prst="ellipse">
            <a:avLst/>
          </a:prstGeom>
          <a:solidFill>
            <a:srgbClr val="0572EC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iŝļïḑè">
            <a:extLst>
              <a:ext uri="{FF2B5EF4-FFF2-40B4-BE49-F238E27FC236}">
                <a16:creationId xmlns:a16="http://schemas.microsoft.com/office/drawing/2014/main" id="{1C0E67FE-9C45-CFAC-242A-FDCE1669C46D}"/>
              </a:ext>
            </a:extLst>
          </p:cNvPr>
          <p:cNvSpPr/>
          <p:nvPr/>
        </p:nvSpPr>
        <p:spPr>
          <a:xfrm>
            <a:off x="1862192" y="3739355"/>
            <a:ext cx="183383" cy="155831"/>
          </a:xfrm>
          <a:prstGeom prst="ellipse">
            <a:avLst/>
          </a:prstGeom>
          <a:solidFill>
            <a:srgbClr val="0572EC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ï$ľïdê">
            <a:extLst>
              <a:ext uri="{FF2B5EF4-FFF2-40B4-BE49-F238E27FC236}">
                <a16:creationId xmlns:a16="http://schemas.microsoft.com/office/drawing/2014/main" id="{E9B11CBF-016B-7A64-AFF2-878E4CCF44C2}"/>
              </a:ext>
            </a:extLst>
          </p:cNvPr>
          <p:cNvSpPr/>
          <p:nvPr/>
        </p:nvSpPr>
        <p:spPr>
          <a:xfrm>
            <a:off x="1154738" y="4547285"/>
            <a:ext cx="183383" cy="155831"/>
          </a:xfrm>
          <a:prstGeom prst="ellipse">
            <a:avLst/>
          </a:prstGeom>
          <a:solidFill>
            <a:srgbClr val="0572EC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íšļíďe">
            <a:extLst>
              <a:ext uri="{FF2B5EF4-FFF2-40B4-BE49-F238E27FC236}">
                <a16:creationId xmlns:a16="http://schemas.microsoft.com/office/drawing/2014/main" id="{7E8D3991-1181-FDFF-D45A-64F5DBDF54CC}"/>
              </a:ext>
            </a:extLst>
          </p:cNvPr>
          <p:cNvSpPr/>
          <p:nvPr/>
        </p:nvSpPr>
        <p:spPr>
          <a:xfrm>
            <a:off x="1774605" y="4487831"/>
            <a:ext cx="1413049" cy="385621"/>
          </a:xfrm>
          <a:prstGeom prst="roundRect">
            <a:avLst>
              <a:gd name="adj" fmla="val 50000"/>
            </a:avLst>
          </a:prstGeom>
          <a:solidFill>
            <a:srgbClr val="0572EC"/>
          </a:solidFill>
          <a:ln>
            <a:noFill/>
          </a:ln>
          <a:effectLst>
            <a:outerShdw dist="38100" dir="2700000" algn="tl" rotWithShape="0">
              <a:schemeClr val="tx1">
                <a:lumMod val="85000"/>
                <a:lumOff val="15000"/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等线" panose="02010600030101010101" pitchFamily="2" charset="-122"/>
                <a:cs typeface="Calibri Light" panose="020F0302020204030204" pitchFamily="34" charset="0"/>
              </a:rPr>
              <a:t>2 operators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等线" panose="02010600030101010101" pitchFamily="2" charset="-122"/>
                <a:cs typeface="Calibri Light" panose="020F0302020204030204" pitchFamily="34" charset="0"/>
              </a:rPr>
              <a:t> in Asia Pacific</a:t>
            </a:r>
          </a:p>
        </p:txBody>
      </p:sp>
      <p:sp>
        <p:nvSpPr>
          <p:cNvPr id="13" name="íṡľïďê">
            <a:extLst>
              <a:ext uri="{FF2B5EF4-FFF2-40B4-BE49-F238E27FC236}">
                <a16:creationId xmlns:a16="http://schemas.microsoft.com/office/drawing/2014/main" id="{0AF7FCC4-F857-721F-8021-D0EE5E66A053}"/>
              </a:ext>
            </a:extLst>
          </p:cNvPr>
          <p:cNvSpPr/>
          <p:nvPr/>
        </p:nvSpPr>
        <p:spPr>
          <a:xfrm>
            <a:off x="2300289" y="3679377"/>
            <a:ext cx="1413049" cy="385621"/>
          </a:xfrm>
          <a:prstGeom prst="roundRect">
            <a:avLst>
              <a:gd name="adj" fmla="val 50000"/>
            </a:avLst>
          </a:prstGeom>
          <a:solidFill>
            <a:srgbClr val="0572EC"/>
          </a:solidFill>
          <a:ln>
            <a:noFill/>
          </a:ln>
          <a:effectLst>
            <a:outerShdw dist="38100" dir="2700000" algn="tl" rotWithShape="0">
              <a:schemeClr val="tx1">
                <a:lumMod val="85000"/>
                <a:lumOff val="15000"/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等线" panose="02010600030101010101" pitchFamily="2" charset="-122"/>
                <a:cs typeface="Calibri Light" panose="020F0302020204030204" pitchFamily="34" charset="0"/>
              </a:rPr>
              <a:t>A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等线" panose="02010600030101010101" pitchFamily="2" charset="-122"/>
                <a:cs typeface="Calibri Light" panose="020F0302020204030204" pitchFamily="34" charset="0"/>
              </a:rPr>
              <a:t> 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等线" panose="02010600030101010101" pitchFamily="2" charset="-122"/>
                <a:cs typeface="Calibri Light" panose="020F0302020204030204" pitchFamily="34" charset="0"/>
              </a:rPr>
              <a:t>European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等线" panose="02010600030101010101" pitchFamily="2" charset="-122"/>
                <a:cs typeface="Calibri Light" panose="020F0302020204030204" pitchFamily="34" charset="0"/>
              </a:rPr>
              <a:t> 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等线" panose="02010600030101010101" pitchFamily="2" charset="-122"/>
                <a:cs typeface="Calibri Light" panose="020F0302020204030204" pitchFamily="34" charset="0"/>
              </a:rPr>
              <a:t>operator</a:t>
            </a:r>
          </a:p>
        </p:txBody>
      </p:sp>
      <p:sp>
        <p:nvSpPr>
          <p:cNvPr id="14" name="íŝḻídê">
            <a:extLst>
              <a:ext uri="{FF2B5EF4-FFF2-40B4-BE49-F238E27FC236}">
                <a16:creationId xmlns:a16="http://schemas.microsoft.com/office/drawing/2014/main" id="{8256FEB6-09FE-4E1A-FE6A-21470D6C1197}"/>
              </a:ext>
            </a:extLst>
          </p:cNvPr>
          <p:cNvSpPr/>
          <p:nvPr/>
        </p:nvSpPr>
        <p:spPr>
          <a:xfrm>
            <a:off x="3448955" y="2860875"/>
            <a:ext cx="1413049" cy="385621"/>
          </a:xfrm>
          <a:prstGeom prst="roundRect">
            <a:avLst>
              <a:gd name="adj" fmla="val 50000"/>
            </a:avLst>
          </a:prstGeom>
          <a:solidFill>
            <a:srgbClr val="0572EC"/>
          </a:solidFill>
          <a:ln>
            <a:noFill/>
          </a:ln>
          <a:effectLst>
            <a:outerShdw dist="38100" dir="2700000" algn="tl" rotWithShape="0">
              <a:schemeClr val="tx1">
                <a:lumMod val="85000"/>
                <a:lumOff val="15000"/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等线" panose="02010600030101010101" pitchFamily="2" charset="-122"/>
                <a:cs typeface="Calibri Light" panose="020F0302020204030204" pitchFamily="34" charset="0"/>
              </a:rPr>
              <a:t>Another 3 operators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等线" panose="02010600030101010101" pitchFamily="2" charset="-122"/>
                <a:cs typeface="Calibri Light" panose="020F0302020204030204" pitchFamily="34" charset="0"/>
              </a:rPr>
              <a:t>In Asia Pacific </a:t>
            </a:r>
          </a:p>
        </p:txBody>
      </p:sp>
      <p:sp>
        <p:nvSpPr>
          <p:cNvPr id="15" name="îŝ1iďé">
            <a:extLst>
              <a:ext uri="{FF2B5EF4-FFF2-40B4-BE49-F238E27FC236}">
                <a16:creationId xmlns:a16="http://schemas.microsoft.com/office/drawing/2014/main" id="{A94A35B5-3AA1-8C76-C6F0-E0F9BA2002DB}"/>
              </a:ext>
            </a:extLst>
          </p:cNvPr>
          <p:cNvSpPr/>
          <p:nvPr/>
        </p:nvSpPr>
        <p:spPr>
          <a:xfrm>
            <a:off x="4862004" y="2082565"/>
            <a:ext cx="1413049" cy="306383"/>
          </a:xfrm>
          <a:prstGeom prst="roundRect">
            <a:avLst>
              <a:gd name="adj" fmla="val 50000"/>
            </a:avLst>
          </a:prstGeom>
          <a:solidFill>
            <a:srgbClr val="0572EC"/>
          </a:solidFill>
          <a:ln>
            <a:noFill/>
          </a:ln>
          <a:effectLst>
            <a:outerShdw dist="38100" dir="2700000" algn="tl" rotWithShape="0">
              <a:schemeClr val="tx1">
                <a:lumMod val="85000"/>
                <a:lumOff val="15000"/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等线" panose="02010600030101010101" pitchFamily="2" charset="-122"/>
                <a:cs typeface="Calibri Light" panose="020F0302020204030204" pitchFamily="34" charset="0"/>
              </a:rPr>
              <a:t>…</a:t>
            </a:r>
          </a:p>
        </p:txBody>
      </p:sp>
      <p:sp>
        <p:nvSpPr>
          <p:cNvPr id="16" name="íS1iḑé">
            <a:extLst>
              <a:ext uri="{FF2B5EF4-FFF2-40B4-BE49-F238E27FC236}">
                <a16:creationId xmlns:a16="http://schemas.microsoft.com/office/drawing/2014/main" id="{C92D4FFA-781F-666D-7E9C-2DAC72A4298A}"/>
              </a:ext>
            </a:extLst>
          </p:cNvPr>
          <p:cNvSpPr/>
          <p:nvPr/>
        </p:nvSpPr>
        <p:spPr>
          <a:xfrm>
            <a:off x="3050118" y="5309690"/>
            <a:ext cx="5169433" cy="487461"/>
          </a:xfrm>
          <a:prstGeom prst="snip2SameRect">
            <a:avLst>
              <a:gd name="adj1" fmla="val 0"/>
              <a:gd name="adj2" fmla="val 0"/>
            </a:avLst>
          </a:prstGeom>
          <a:ln>
            <a:noFill/>
          </a:ln>
        </p:spPr>
        <p:txBody>
          <a:bodyPr wrap="square" anchor="t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227965" algn="l"/>
              </a:tabLst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等线" panose="02010600030101010101" pitchFamily="2" charset="-122"/>
                <a:cs typeface="Calibri Light" panose="020F0302020204030204" pitchFamily="34" charset="0"/>
              </a:rPr>
              <a:t>1 of the top network operators in the world.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227965" algn="l"/>
              </a:tabLst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等线" panose="02010600030101010101" pitchFamily="2" charset="-122"/>
                <a:cs typeface="Calibri Light" panose="020F0302020204030204" pitchFamily="34" charset="0"/>
              </a:rPr>
              <a:t>ZSmart Policy Manger has been validated and certified by the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等线" panose="02010600030101010101" pitchFamily="2" charset="-122"/>
                <a:cs typeface="Calibri Light" panose="020F0302020204030204" pitchFamily="34" charset="0"/>
              </a:rPr>
              <a:t> 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等线" panose="02010600030101010101" pitchFamily="2" charset="-122"/>
                <a:cs typeface="Calibri Light" panose="020F0302020204030204" pitchFamily="34" charset="0"/>
              </a:rPr>
              <a:t>operator‘s Skill Center, and has been successfully launched in many branches in Asia Pacific,  Middle East and Africa.</a:t>
            </a:r>
          </a:p>
        </p:txBody>
      </p:sp>
      <p:sp>
        <p:nvSpPr>
          <p:cNvPr id="17" name="iṣ1îḓé">
            <a:extLst>
              <a:ext uri="{FF2B5EF4-FFF2-40B4-BE49-F238E27FC236}">
                <a16:creationId xmlns:a16="http://schemas.microsoft.com/office/drawing/2014/main" id="{36C0BAC5-D40E-C1AF-9630-878E700A6D7B}"/>
              </a:ext>
            </a:extLst>
          </p:cNvPr>
          <p:cNvSpPr/>
          <p:nvPr/>
        </p:nvSpPr>
        <p:spPr>
          <a:xfrm>
            <a:off x="3409412" y="4510093"/>
            <a:ext cx="4482009" cy="487461"/>
          </a:xfrm>
          <a:prstGeom prst="snip2SameRect">
            <a:avLst>
              <a:gd name="adj1" fmla="val 0"/>
              <a:gd name="adj2" fmla="val 0"/>
            </a:avLst>
          </a:prstGeom>
          <a:ln>
            <a:noFill/>
          </a:ln>
        </p:spPr>
        <p:txBody>
          <a:bodyPr wrap="square" anchor="t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227965" algn="l"/>
              </a:tabLst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等线" panose="02010600030101010101" pitchFamily="2" charset="-122"/>
                <a:cs typeface="Calibri Light" panose="020F0302020204030204" pitchFamily="34" charset="0"/>
              </a:rPr>
              <a:t>2 operators in 1 country, over 681 million subscribers..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227965" algn="l"/>
              </a:tabLst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等线" panose="02010600030101010101" pitchFamily="2" charset="-122"/>
                <a:cs typeface="Calibri Light" panose="020F0302020204030204" pitchFamily="34" charset="0"/>
              </a:rPr>
              <a:t>The powerful and stable integrated PCC architecture helps the operators to rapidly grow into the top operators in the country.</a:t>
            </a:r>
          </a:p>
        </p:txBody>
      </p:sp>
      <p:sp>
        <p:nvSpPr>
          <p:cNvPr id="18" name="ïṥļïḍé">
            <a:extLst>
              <a:ext uri="{FF2B5EF4-FFF2-40B4-BE49-F238E27FC236}">
                <a16:creationId xmlns:a16="http://schemas.microsoft.com/office/drawing/2014/main" id="{C8229D6D-14CB-297B-91F2-D55F756E3756}"/>
              </a:ext>
            </a:extLst>
          </p:cNvPr>
          <p:cNvSpPr/>
          <p:nvPr/>
        </p:nvSpPr>
        <p:spPr>
          <a:xfrm>
            <a:off x="3928028" y="3688393"/>
            <a:ext cx="4033072" cy="487461"/>
          </a:xfrm>
          <a:prstGeom prst="snip2SameRect">
            <a:avLst>
              <a:gd name="adj1" fmla="val 0"/>
              <a:gd name="adj2" fmla="val 0"/>
            </a:avLst>
          </a:prstGeom>
          <a:ln>
            <a:noFill/>
          </a:ln>
        </p:spPr>
        <p:txBody>
          <a:bodyPr wrap="square" anchor="t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227965" algn="l"/>
              </a:tabLst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等线" panose="02010600030101010101" pitchFamily="2" charset="-122"/>
                <a:cs typeface="Calibri Light" panose="020F0302020204030204" pitchFamily="34" charset="0"/>
              </a:rPr>
              <a:t>Fully cloud-based Telco solution.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227965" algn="l"/>
              </a:tabLst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等线" panose="02010600030101010101" pitchFamily="2" charset="-122"/>
                <a:cs typeface="Calibri Light" panose="020F0302020204030204" pitchFamily="34" charset="0"/>
              </a:rPr>
              <a:t>Enable the operator to focus on digital services and vertical services.</a:t>
            </a:r>
          </a:p>
        </p:txBody>
      </p:sp>
      <p:sp>
        <p:nvSpPr>
          <p:cNvPr id="19" name="íṩḷîḑê">
            <a:extLst>
              <a:ext uri="{FF2B5EF4-FFF2-40B4-BE49-F238E27FC236}">
                <a16:creationId xmlns:a16="http://schemas.microsoft.com/office/drawing/2014/main" id="{626550D0-D91E-FC8E-D0F1-1E0E59367F01}"/>
              </a:ext>
            </a:extLst>
          </p:cNvPr>
          <p:cNvSpPr/>
          <p:nvPr/>
        </p:nvSpPr>
        <p:spPr>
          <a:xfrm>
            <a:off x="5107453" y="2896693"/>
            <a:ext cx="4124627" cy="487461"/>
          </a:xfrm>
          <a:prstGeom prst="snip2SameRect">
            <a:avLst>
              <a:gd name="adj1" fmla="val 0"/>
              <a:gd name="adj2" fmla="val 0"/>
            </a:avLst>
          </a:prstGeom>
          <a:ln>
            <a:noFill/>
          </a:ln>
        </p:spPr>
        <p:txBody>
          <a:bodyPr wrap="square" anchor="t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227965" algn="l"/>
              </a:tabLst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等线" panose="02010600030101010101" pitchFamily="2" charset="-122"/>
                <a:cs typeface="Calibri Light" panose="020F0302020204030204" pitchFamily="34" charset="0"/>
              </a:rPr>
              <a:t>ZSmart Policy Manager has successfully finished IOT with IMS &amp; EPC from different vendors in different projects in 3 countries in the APAC region.</a:t>
            </a:r>
          </a:p>
        </p:txBody>
      </p:sp>
      <p:sp>
        <p:nvSpPr>
          <p:cNvPr id="20" name="îṥ1íḋè">
            <a:extLst>
              <a:ext uri="{FF2B5EF4-FFF2-40B4-BE49-F238E27FC236}">
                <a16:creationId xmlns:a16="http://schemas.microsoft.com/office/drawing/2014/main" id="{602B899D-7498-79E9-01D6-3FB12FF6C7C2}"/>
              </a:ext>
            </a:extLst>
          </p:cNvPr>
          <p:cNvSpPr/>
          <p:nvPr/>
        </p:nvSpPr>
        <p:spPr>
          <a:xfrm>
            <a:off x="6380398" y="2057990"/>
            <a:ext cx="3667262" cy="487461"/>
          </a:xfrm>
          <a:prstGeom prst="snip2SameRect">
            <a:avLst>
              <a:gd name="adj1" fmla="val 0"/>
              <a:gd name="adj2" fmla="val 0"/>
            </a:avLst>
          </a:prstGeom>
          <a:ln>
            <a:noFill/>
          </a:ln>
        </p:spPr>
        <p:txBody>
          <a:bodyPr wrap="square" anchor="t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227965" algn="l"/>
              </a:tabLst>
              <a:defRPr/>
            </a:pP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等线" panose="02010600030101010101" pitchFamily="2" charset="-122"/>
              <a:cs typeface="Calibri Light" panose="020F0302020204030204" pitchFamily="34" charset="0"/>
            </a:endParaRPr>
          </a:p>
        </p:txBody>
      </p:sp>
      <p:sp>
        <p:nvSpPr>
          <p:cNvPr id="21" name="ïśḻïdê">
            <a:extLst>
              <a:ext uri="{FF2B5EF4-FFF2-40B4-BE49-F238E27FC236}">
                <a16:creationId xmlns:a16="http://schemas.microsoft.com/office/drawing/2014/main" id="{86D6C794-41EE-BBF3-9E49-D09C2250372E}"/>
              </a:ext>
            </a:extLst>
          </p:cNvPr>
          <p:cNvSpPr/>
          <p:nvPr/>
        </p:nvSpPr>
        <p:spPr bwMode="auto">
          <a:xfrm rot="159165">
            <a:off x="2431232" y="1846368"/>
            <a:ext cx="804533" cy="595279"/>
          </a:xfrm>
          <a:custGeom>
            <a:avLst/>
            <a:gdLst>
              <a:gd name="T0" fmla="*/ 6797 w 6838"/>
              <a:gd name="T1" fmla="*/ 39 h 5963"/>
              <a:gd name="T2" fmla="*/ 6681 w 6838"/>
              <a:gd name="T3" fmla="*/ 15 h 5963"/>
              <a:gd name="T4" fmla="*/ 73 w 6838"/>
              <a:gd name="T5" fmla="*/ 2582 h 5963"/>
              <a:gd name="T6" fmla="*/ 3 w 6838"/>
              <a:gd name="T7" fmla="*/ 2676 h 5963"/>
              <a:gd name="T8" fmla="*/ 58 w 6838"/>
              <a:gd name="T9" fmla="*/ 2778 h 5963"/>
              <a:gd name="T10" fmla="*/ 1428 w 6838"/>
              <a:gd name="T11" fmla="*/ 3550 h 5963"/>
              <a:gd name="T12" fmla="*/ 1903 w 6838"/>
              <a:gd name="T13" fmla="*/ 5873 h 5963"/>
              <a:gd name="T14" fmla="*/ 1923 w 6838"/>
              <a:gd name="T15" fmla="*/ 5918 h 5963"/>
              <a:gd name="T16" fmla="*/ 1925 w 6838"/>
              <a:gd name="T17" fmla="*/ 5922 h 5963"/>
              <a:gd name="T18" fmla="*/ 1993 w 6838"/>
              <a:gd name="T19" fmla="*/ 5962 h 5963"/>
              <a:gd name="T20" fmla="*/ 2004 w 6838"/>
              <a:gd name="T21" fmla="*/ 5963 h 5963"/>
              <a:gd name="T22" fmla="*/ 2011 w 6838"/>
              <a:gd name="T23" fmla="*/ 5963 h 5963"/>
              <a:gd name="T24" fmla="*/ 2068 w 6838"/>
              <a:gd name="T25" fmla="*/ 5947 h 5963"/>
              <a:gd name="T26" fmla="*/ 2084 w 6838"/>
              <a:gd name="T27" fmla="*/ 5934 h 5963"/>
              <a:gd name="T28" fmla="*/ 2088 w 6838"/>
              <a:gd name="T29" fmla="*/ 5930 h 5963"/>
              <a:gd name="T30" fmla="*/ 3119 w 6838"/>
              <a:gd name="T31" fmla="*/ 4897 h 5963"/>
              <a:gd name="T32" fmla="*/ 3119 w 6838"/>
              <a:gd name="T33" fmla="*/ 4743 h 5963"/>
              <a:gd name="T34" fmla="*/ 2965 w 6838"/>
              <a:gd name="T35" fmla="*/ 4743 h 5963"/>
              <a:gd name="T36" fmla="*/ 2155 w 6838"/>
              <a:gd name="T37" fmla="*/ 5555 h 5963"/>
              <a:gd name="T38" fmla="*/ 2330 w 6838"/>
              <a:gd name="T39" fmla="*/ 4056 h 5963"/>
              <a:gd name="T40" fmla="*/ 4803 w 6838"/>
              <a:gd name="T41" fmla="*/ 5414 h 5963"/>
              <a:gd name="T42" fmla="*/ 4881 w 6838"/>
              <a:gd name="T43" fmla="*/ 5424 h 5963"/>
              <a:gd name="T44" fmla="*/ 4889 w 6838"/>
              <a:gd name="T45" fmla="*/ 5422 h 5963"/>
              <a:gd name="T46" fmla="*/ 4950 w 6838"/>
              <a:gd name="T47" fmla="*/ 5373 h 5963"/>
              <a:gd name="T48" fmla="*/ 4952 w 6838"/>
              <a:gd name="T49" fmla="*/ 5369 h 5963"/>
              <a:gd name="T50" fmla="*/ 4959 w 6838"/>
              <a:gd name="T51" fmla="*/ 5353 h 5963"/>
              <a:gd name="T52" fmla="*/ 6823 w 6838"/>
              <a:gd name="T53" fmla="*/ 153 h 5963"/>
              <a:gd name="T54" fmla="*/ 6797 w 6838"/>
              <a:gd name="T55" fmla="*/ 39 h 5963"/>
              <a:gd name="T56" fmla="*/ 366 w 6838"/>
              <a:gd name="T57" fmla="*/ 2701 h 5963"/>
              <a:gd name="T58" fmla="*/ 5768 w 6838"/>
              <a:gd name="T59" fmla="*/ 604 h 5963"/>
              <a:gd name="T60" fmla="*/ 1521 w 6838"/>
              <a:gd name="T61" fmla="*/ 3352 h 5963"/>
              <a:gd name="T62" fmla="*/ 366 w 6838"/>
              <a:gd name="T63" fmla="*/ 2701 h 5963"/>
              <a:gd name="T64" fmla="*/ 2173 w 6838"/>
              <a:gd name="T65" fmla="*/ 3798 h 5963"/>
              <a:gd name="T66" fmla="*/ 2147 w 6838"/>
              <a:gd name="T67" fmla="*/ 3828 h 5963"/>
              <a:gd name="T68" fmla="*/ 2144 w 6838"/>
              <a:gd name="T69" fmla="*/ 3833 h 5963"/>
              <a:gd name="T70" fmla="*/ 2132 w 6838"/>
              <a:gd name="T71" fmla="*/ 3873 h 5963"/>
              <a:gd name="T72" fmla="*/ 1981 w 6838"/>
              <a:gd name="T73" fmla="*/ 5167 h 5963"/>
              <a:gd name="T74" fmla="*/ 1646 w 6838"/>
              <a:gd name="T75" fmla="*/ 3530 h 5963"/>
              <a:gd name="T76" fmla="*/ 5315 w 6838"/>
              <a:gd name="T77" fmla="*/ 1157 h 5963"/>
              <a:gd name="T78" fmla="*/ 2173 w 6838"/>
              <a:gd name="T79" fmla="*/ 3798 h 5963"/>
              <a:gd name="T80" fmla="*/ 4796 w 6838"/>
              <a:gd name="T81" fmla="*/ 5161 h 5963"/>
              <a:gd name="T82" fmla="*/ 2433 w 6838"/>
              <a:gd name="T83" fmla="*/ 3864 h 5963"/>
              <a:gd name="T84" fmla="*/ 6482 w 6838"/>
              <a:gd name="T85" fmla="*/ 460 h 5963"/>
              <a:gd name="T86" fmla="*/ 4796 w 6838"/>
              <a:gd name="T87" fmla="*/ 5161 h 5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838" h="5963">
                <a:moveTo>
                  <a:pt x="6797" y="39"/>
                </a:moveTo>
                <a:cubicBezTo>
                  <a:pt x="6766" y="9"/>
                  <a:pt x="6721" y="0"/>
                  <a:pt x="6681" y="15"/>
                </a:cubicBezTo>
                <a:lnTo>
                  <a:pt x="73" y="2582"/>
                </a:lnTo>
                <a:cubicBezTo>
                  <a:pt x="33" y="2597"/>
                  <a:pt x="6" y="2634"/>
                  <a:pt x="3" y="2676"/>
                </a:cubicBezTo>
                <a:cubicBezTo>
                  <a:pt x="0" y="2718"/>
                  <a:pt x="22" y="2758"/>
                  <a:pt x="58" y="2778"/>
                </a:cubicBezTo>
                <a:lnTo>
                  <a:pt x="1428" y="3550"/>
                </a:lnTo>
                <a:lnTo>
                  <a:pt x="1903" y="5873"/>
                </a:lnTo>
                <a:cubicBezTo>
                  <a:pt x="1906" y="5890"/>
                  <a:pt x="1913" y="5905"/>
                  <a:pt x="1923" y="5918"/>
                </a:cubicBezTo>
                <a:cubicBezTo>
                  <a:pt x="1924" y="5920"/>
                  <a:pt x="1924" y="5921"/>
                  <a:pt x="1925" y="5922"/>
                </a:cubicBezTo>
                <a:cubicBezTo>
                  <a:pt x="1942" y="5943"/>
                  <a:pt x="1966" y="5957"/>
                  <a:pt x="1993" y="5962"/>
                </a:cubicBezTo>
                <a:cubicBezTo>
                  <a:pt x="1997" y="5962"/>
                  <a:pt x="2000" y="5963"/>
                  <a:pt x="2004" y="5963"/>
                </a:cubicBezTo>
                <a:cubicBezTo>
                  <a:pt x="2006" y="5963"/>
                  <a:pt x="2008" y="5963"/>
                  <a:pt x="2011" y="5963"/>
                </a:cubicBezTo>
                <a:cubicBezTo>
                  <a:pt x="2032" y="5963"/>
                  <a:pt x="2051" y="5957"/>
                  <a:pt x="2068" y="5947"/>
                </a:cubicBezTo>
                <a:cubicBezTo>
                  <a:pt x="2074" y="5943"/>
                  <a:pt x="2079" y="5939"/>
                  <a:pt x="2084" y="5934"/>
                </a:cubicBezTo>
                <a:cubicBezTo>
                  <a:pt x="2086" y="5933"/>
                  <a:pt x="2087" y="5932"/>
                  <a:pt x="2088" y="5930"/>
                </a:cubicBezTo>
                <a:lnTo>
                  <a:pt x="3119" y="4897"/>
                </a:lnTo>
                <a:cubicBezTo>
                  <a:pt x="3162" y="4854"/>
                  <a:pt x="3162" y="4785"/>
                  <a:pt x="3119" y="4743"/>
                </a:cubicBezTo>
                <a:cubicBezTo>
                  <a:pt x="3076" y="4700"/>
                  <a:pt x="3008" y="4700"/>
                  <a:pt x="2965" y="4743"/>
                </a:cubicBezTo>
                <a:lnTo>
                  <a:pt x="2155" y="5555"/>
                </a:lnTo>
                <a:lnTo>
                  <a:pt x="2330" y="4056"/>
                </a:lnTo>
                <a:lnTo>
                  <a:pt x="4803" y="5414"/>
                </a:lnTo>
                <a:cubicBezTo>
                  <a:pt x="4828" y="5427"/>
                  <a:pt x="4856" y="5430"/>
                  <a:pt x="4881" y="5424"/>
                </a:cubicBezTo>
                <a:cubicBezTo>
                  <a:pt x="4884" y="5423"/>
                  <a:pt x="4887" y="5423"/>
                  <a:pt x="4889" y="5422"/>
                </a:cubicBezTo>
                <a:cubicBezTo>
                  <a:pt x="4914" y="5414"/>
                  <a:pt x="4936" y="5397"/>
                  <a:pt x="4950" y="5373"/>
                </a:cubicBezTo>
                <a:cubicBezTo>
                  <a:pt x="4951" y="5371"/>
                  <a:pt x="4952" y="5370"/>
                  <a:pt x="4952" y="5369"/>
                </a:cubicBezTo>
                <a:cubicBezTo>
                  <a:pt x="4955" y="5364"/>
                  <a:pt x="4957" y="5358"/>
                  <a:pt x="4959" y="5353"/>
                </a:cubicBezTo>
                <a:lnTo>
                  <a:pt x="6823" y="153"/>
                </a:lnTo>
                <a:cubicBezTo>
                  <a:pt x="6838" y="113"/>
                  <a:pt x="6827" y="68"/>
                  <a:pt x="6797" y="39"/>
                </a:cubicBezTo>
                <a:close/>
                <a:moveTo>
                  <a:pt x="366" y="2701"/>
                </a:moveTo>
                <a:lnTo>
                  <a:pt x="5768" y="604"/>
                </a:lnTo>
                <a:lnTo>
                  <a:pt x="1521" y="3352"/>
                </a:lnTo>
                <a:lnTo>
                  <a:pt x="366" y="2701"/>
                </a:lnTo>
                <a:close/>
                <a:moveTo>
                  <a:pt x="2173" y="3798"/>
                </a:moveTo>
                <a:cubicBezTo>
                  <a:pt x="2162" y="3806"/>
                  <a:pt x="2154" y="3816"/>
                  <a:pt x="2147" y="3828"/>
                </a:cubicBezTo>
                <a:cubicBezTo>
                  <a:pt x="2146" y="3830"/>
                  <a:pt x="2145" y="3831"/>
                  <a:pt x="2144" y="3833"/>
                </a:cubicBezTo>
                <a:cubicBezTo>
                  <a:pt x="2137" y="3846"/>
                  <a:pt x="2134" y="3859"/>
                  <a:pt x="2132" y="3873"/>
                </a:cubicBezTo>
                <a:lnTo>
                  <a:pt x="1981" y="5167"/>
                </a:lnTo>
                <a:lnTo>
                  <a:pt x="1646" y="3530"/>
                </a:lnTo>
                <a:lnTo>
                  <a:pt x="5315" y="1157"/>
                </a:lnTo>
                <a:lnTo>
                  <a:pt x="2173" y="3798"/>
                </a:lnTo>
                <a:close/>
                <a:moveTo>
                  <a:pt x="4796" y="5161"/>
                </a:moveTo>
                <a:lnTo>
                  <a:pt x="2433" y="3864"/>
                </a:lnTo>
                <a:lnTo>
                  <a:pt x="6482" y="460"/>
                </a:lnTo>
                <a:lnTo>
                  <a:pt x="4796" y="5161"/>
                </a:lnTo>
                <a:close/>
              </a:path>
            </a:pathLst>
          </a:custGeom>
          <a:solidFill>
            <a:srgbClr val="0572EC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runner_10818">
            <a:extLst>
              <a:ext uri="{FF2B5EF4-FFF2-40B4-BE49-F238E27FC236}">
                <a16:creationId xmlns:a16="http://schemas.microsoft.com/office/drawing/2014/main" id="{C8610876-0BED-8629-9B25-56399C5DE993}"/>
              </a:ext>
            </a:extLst>
          </p:cNvPr>
          <p:cNvSpPr>
            <a:spLocks noChangeAspect="1"/>
          </p:cNvSpPr>
          <p:nvPr/>
        </p:nvSpPr>
        <p:spPr>
          <a:xfrm>
            <a:off x="9647123" y="4547996"/>
            <a:ext cx="1270062" cy="1394404"/>
          </a:xfrm>
          <a:custGeom>
            <a:avLst/>
            <a:gdLst>
              <a:gd name="connsiteX0" fmla="*/ 45614 w 553891"/>
              <a:gd name="connsiteY0" fmla="*/ 89110 h 608118"/>
              <a:gd name="connsiteX1" fmla="*/ 71436 w 553891"/>
              <a:gd name="connsiteY1" fmla="*/ 105038 h 608118"/>
              <a:gd name="connsiteX2" fmla="*/ 231392 w 553891"/>
              <a:gd name="connsiteY2" fmla="*/ 135840 h 608118"/>
              <a:gd name="connsiteX3" fmla="*/ 257932 w 553891"/>
              <a:gd name="connsiteY3" fmla="*/ 120081 h 608118"/>
              <a:gd name="connsiteX4" fmla="*/ 520460 w 553891"/>
              <a:gd name="connsiteY4" fmla="*/ 177388 h 608118"/>
              <a:gd name="connsiteX5" fmla="*/ 455904 w 553891"/>
              <a:gd name="connsiteY5" fmla="*/ 215354 h 608118"/>
              <a:gd name="connsiteX6" fmla="*/ 331813 w 553891"/>
              <a:gd name="connsiteY6" fmla="*/ 168792 h 608118"/>
              <a:gd name="connsiteX7" fmla="*/ 548434 w 553891"/>
              <a:gd name="connsiteY7" fmla="*/ 552033 h 608118"/>
              <a:gd name="connsiteX8" fmla="*/ 484595 w 553891"/>
              <a:gd name="connsiteY8" fmla="*/ 589998 h 608118"/>
              <a:gd name="connsiteX9" fmla="*/ 373415 w 553891"/>
              <a:gd name="connsiteY9" fmla="*/ 399453 h 608118"/>
              <a:gd name="connsiteX10" fmla="*/ 284472 w 553891"/>
              <a:gd name="connsiteY10" fmla="*/ 445298 h 608118"/>
              <a:gd name="connsiteX11" fmla="*/ 359070 w 553891"/>
              <a:gd name="connsiteY11" fmla="*/ 491144 h 608118"/>
              <a:gd name="connsiteX12" fmla="*/ 321771 w 553891"/>
              <a:gd name="connsiteY12" fmla="*/ 555614 h 608118"/>
              <a:gd name="connsiteX13" fmla="*/ 191941 w 553891"/>
              <a:gd name="connsiteY13" fmla="*/ 469654 h 608118"/>
              <a:gd name="connsiteX14" fmla="*/ 194093 w 553891"/>
              <a:gd name="connsiteY14" fmla="*/ 421659 h 608118"/>
              <a:gd name="connsiteX15" fmla="*/ 288775 w 553891"/>
              <a:gd name="connsiteY15" fmla="*/ 356472 h 608118"/>
              <a:gd name="connsiteX16" fmla="*/ 217046 w 553891"/>
              <a:gd name="connsiteY16" fmla="*/ 223950 h 608118"/>
              <a:gd name="connsiteX17" fmla="*/ 6880 w 553891"/>
              <a:gd name="connsiteY17" fmla="*/ 143004 h 608118"/>
              <a:gd name="connsiteX18" fmla="*/ 45614 w 553891"/>
              <a:gd name="connsiteY18" fmla="*/ 89110 h 608118"/>
              <a:gd name="connsiteX19" fmla="*/ 187671 w 553891"/>
              <a:gd name="connsiteY19" fmla="*/ 491 h 608118"/>
              <a:gd name="connsiteX20" fmla="*/ 254408 w 553891"/>
              <a:gd name="connsiteY20" fmla="*/ 54204 h 608118"/>
              <a:gd name="connsiteX21" fmla="*/ 201305 w 553891"/>
              <a:gd name="connsiteY21" fmla="*/ 121525 h 608118"/>
              <a:gd name="connsiteX22" fmla="*/ 134568 w 553891"/>
              <a:gd name="connsiteY22" fmla="*/ 67812 h 608118"/>
              <a:gd name="connsiteX23" fmla="*/ 187671 w 553891"/>
              <a:gd name="connsiteY23" fmla="*/ 491 h 608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53891" h="608118">
                <a:moveTo>
                  <a:pt x="45614" y="89110"/>
                </a:moveTo>
                <a:cubicBezTo>
                  <a:pt x="55163" y="90442"/>
                  <a:pt x="64443" y="95367"/>
                  <a:pt x="71436" y="105038"/>
                </a:cubicBezTo>
                <a:cubicBezTo>
                  <a:pt x="113757" y="165210"/>
                  <a:pt x="170422" y="172373"/>
                  <a:pt x="231392" y="135840"/>
                </a:cubicBezTo>
                <a:cubicBezTo>
                  <a:pt x="235696" y="132975"/>
                  <a:pt x="254345" y="122946"/>
                  <a:pt x="257932" y="120081"/>
                </a:cubicBezTo>
                <a:cubicBezTo>
                  <a:pt x="356201" y="61341"/>
                  <a:pt x="454469" y="84264"/>
                  <a:pt x="520460" y="177388"/>
                </a:cubicBezTo>
                <a:cubicBezTo>
                  <a:pt x="548434" y="217503"/>
                  <a:pt x="483878" y="254752"/>
                  <a:pt x="455904" y="215354"/>
                </a:cubicBezTo>
                <a:cubicBezTo>
                  <a:pt x="422191" y="167359"/>
                  <a:pt x="379154" y="153749"/>
                  <a:pt x="331813" y="168792"/>
                </a:cubicBezTo>
                <a:cubicBezTo>
                  <a:pt x="355483" y="211056"/>
                  <a:pt x="501810" y="471803"/>
                  <a:pt x="548434" y="552033"/>
                </a:cubicBezTo>
                <a:cubicBezTo>
                  <a:pt x="572822" y="594296"/>
                  <a:pt x="508983" y="631546"/>
                  <a:pt x="484595" y="589998"/>
                </a:cubicBezTo>
                <a:cubicBezTo>
                  <a:pt x="447296" y="526244"/>
                  <a:pt x="410715" y="463207"/>
                  <a:pt x="373415" y="399453"/>
                </a:cubicBezTo>
                <a:cubicBezTo>
                  <a:pt x="370546" y="402318"/>
                  <a:pt x="308859" y="429539"/>
                  <a:pt x="284472" y="445298"/>
                </a:cubicBezTo>
                <a:cubicBezTo>
                  <a:pt x="309577" y="460341"/>
                  <a:pt x="334682" y="475384"/>
                  <a:pt x="359070" y="491144"/>
                </a:cubicBezTo>
                <a:cubicBezTo>
                  <a:pt x="400673" y="515499"/>
                  <a:pt x="363373" y="580686"/>
                  <a:pt x="321771" y="555614"/>
                </a:cubicBezTo>
                <a:cubicBezTo>
                  <a:pt x="283037" y="532691"/>
                  <a:pt x="194093" y="476101"/>
                  <a:pt x="191941" y="469654"/>
                </a:cubicBezTo>
                <a:cubicBezTo>
                  <a:pt x="179747" y="456760"/>
                  <a:pt x="176878" y="436702"/>
                  <a:pt x="194093" y="421659"/>
                </a:cubicBezTo>
                <a:cubicBezTo>
                  <a:pt x="223502" y="395871"/>
                  <a:pt x="255063" y="374381"/>
                  <a:pt x="288775" y="356472"/>
                </a:cubicBezTo>
                <a:cubicBezTo>
                  <a:pt x="265822" y="312059"/>
                  <a:pt x="242151" y="267646"/>
                  <a:pt x="217046" y="223950"/>
                </a:cubicBezTo>
                <a:cubicBezTo>
                  <a:pt x="136710" y="249022"/>
                  <a:pt x="60677" y="219652"/>
                  <a:pt x="6880" y="143004"/>
                </a:cubicBezTo>
                <a:cubicBezTo>
                  <a:pt x="-14100" y="113455"/>
                  <a:pt x="16967" y="85114"/>
                  <a:pt x="45614" y="89110"/>
                </a:cubicBezTo>
                <a:close/>
                <a:moveTo>
                  <a:pt x="187671" y="491"/>
                </a:moveTo>
                <a:cubicBezTo>
                  <a:pt x="220681" y="-3806"/>
                  <a:pt x="250820" y="20544"/>
                  <a:pt x="254408" y="54204"/>
                </a:cubicBezTo>
                <a:cubicBezTo>
                  <a:pt x="258714" y="87149"/>
                  <a:pt x="234315" y="117944"/>
                  <a:pt x="201305" y="121525"/>
                </a:cubicBezTo>
                <a:cubicBezTo>
                  <a:pt x="168295" y="125106"/>
                  <a:pt x="138156" y="101472"/>
                  <a:pt x="134568" y="67812"/>
                </a:cubicBezTo>
                <a:cubicBezTo>
                  <a:pt x="130262" y="34151"/>
                  <a:pt x="154661" y="4072"/>
                  <a:pt x="187671" y="491"/>
                </a:cubicBezTo>
                <a:close/>
              </a:path>
            </a:pathLst>
          </a:custGeom>
          <a:solidFill>
            <a:srgbClr val="0572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  <p:sp>
        <p:nvSpPr>
          <p:cNvPr id="23" name="矩形 23">
            <a:extLst>
              <a:ext uri="{FF2B5EF4-FFF2-40B4-BE49-F238E27FC236}">
                <a16:creationId xmlns:a16="http://schemas.microsoft.com/office/drawing/2014/main" id="{B4578756-010E-83A7-4168-3D94A9ABC8C0}"/>
              </a:ext>
            </a:extLst>
          </p:cNvPr>
          <p:cNvSpPr/>
          <p:nvPr/>
        </p:nvSpPr>
        <p:spPr>
          <a:xfrm>
            <a:off x="7514233" y="1500782"/>
            <a:ext cx="4137004" cy="8621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0" dist="254000" dir="16200000" rotWithShape="0">
              <a:srgbClr val="0584F3">
                <a:alpha val="2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6089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24" name="矩形 24">
            <a:extLst>
              <a:ext uri="{FF2B5EF4-FFF2-40B4-BE49-F238E27FC236}">
                <a16:creationId xmlns:a16="http://schemas.microsoft.com/office/drawing/2014/main" id="{17C14088-DF9B-5968-435A-53D8280BCB82}"/>
              </a:ext>
            </a:extLst>
          </p:cNvPr>
          <p:cNvSpPr/>
          <p:nvPr/>
        </p:nvSpPr>
        <p:spPr>
          <a:xfrm>
            <a:off x="7575145" y="1464590"/>
            <a:ext cx="4076092" cy="1186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ZSmart Policy Manager</a:t>
            </a:r>
            <a:r>
              <a:rPr kumimoji="0" lang="zh-CN" alt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has over25 sites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around the world, serving hundreds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of millions of subscribers.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等线" panose="02010600030101010101" pitchFamily="2" charset="-122"/>
              <a:cs typeface="Calibri Light" panose="020F030202020403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/>
              <a:buChar char="•"/>
              <a:tabLst/>
              <a:defRPr/>
            </a:pP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Calibri Light" panose="020F0302020204030204" pitchFamily="34" charset="0"/>
              <a:ea typeface="微软雅黑" panose="020B0503020204020204" charset="-122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376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6703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1EBB4-9B14-0622-A264-514B39E72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ODA</a:t>
            </a:r>
            <a:r>
              <a:rPr lang="zh-CN" altLang="en-US" dirty="0"/>
              <a:t> </a:t>
            </a:r>
            <a:r>
              <a:rPr lang="en-US" altLang="zh-CN" dirty="0"/>
              <a:t>Canvas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Multi</a:t>
            </a:r>
            <a:r>
              <a:rPr lang="zh-CN" altLang="en-US" dirty="0"/>
              <a:t> </a:t>
            </a:r>
            <a:r>
              <a:rPr lang="en-US" altLang="zh-CN" dirty="0"/>
              <a:t>Cloud</a:t>
            </a:r>
            <a:endParaRPr lang="en-C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4FFBBD-D4DA-DA4C-86B2-006B08652F0B}"/>
              </a:ext>
            </a:extLst>
          </p:cNvPr>
          <p:cNvGrpSpPr/>
          <p:nvPr/>
        </p:nvGrpSpPr>
        <p:grpSpPr>
          <a:xfrm>
            <a:off x="946525" y="2534553"/>
            <a:ext cx="4625600" cy="4029389"/>
            <a:chOff x="448183" y="1456434"/>
            <a:chExt cx="5488031" cy="4453248"/>
          </a:xfrm>
        </p:grpSpPr>
        <p:sp>
          <p:nvSpPr>
            <p:cNvPr id="5" name="Rounded Rectangle 7">
              <a:extLst>
                <a:ext uri="{FF2B5EF4-FFF2-40B4-BE49-F238E27FC236}">
                  <a16:creationId xmlns:a16="http://schemas.microsoft.com/office/drawing/2014/main" id="{6E2FAA5F-AA8F-EAE6-A858-8D741733127E}"/>
                </a:ext>
              </a:extLst>
            </p:cNvPr>
            <p:cNvSpPr/>
            <p:nvPr/>
          </p:nvSpPr>
          <p:spPr>
            <a:xfrm>
              <a:off x="470210" y="1456434"/>
              <a:ext cx="5466004" cy="3232934"/>
            </a:xfrm>
            <a:prstGeom prst="roundRect">
              <a:avLst>
                <a:gd name="adj" fmla="val 4296"/>
              </a:avLst>
            </a:prstGeom>
            <a:noFill/>
            <a:ln w="19050" cap="flat" cmpd="sng" algn="ctr">
              <a:solidFill>
                <a:srgbClr val="E0121D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ODA Canvas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878EBEC-5635-E5FE-05DF-E8A66C8AC46B}"/>
                </a:ext>
              </a:extLst>
            </p:cNvPr>
            <p:cNvGrpSpPr/>
            <p:nvPr/>
          </p:nvGrpSpPr>
          <p:grpSpPr>
            <a:xfrm>
              <a:off x="589058" y="1526601"/>
              <a:ext cx="5313367" cy="2964383"/>
              <a:chOff x="3271872" y="1092551"/>
              <a:chExt cx="7916884" cy="3969227"/>
            </a:xfrm>
          </p:grpSpPr>
          <p:sp>
            <p:nvSpPr>
              <p:cNvPr id="11" name="Flowchart: Process 27">
                <a:extLst>
                  <a:ext uri="{FF2B5EF4-FFF2-40B4-BE49-F238E27FC236}">
                    <a16:creationId xmlns:a16="http://schemas.microsoft.com/office/drawing/2014/main" id="{C79B7C11-3BE5-3ECE-007E-1EB3D0401971}"/>
                  </a:ext>
                </a:extLst>
              </p:cNvPr>
              <p:cNvSpPr/>
              <p:nvPr/>
            </p:nvSpPr>
            <p:spPr>
              <a:xfrm>
                <a:off x="6676552" y="1092551"/>
                <a:ext cx="227034" cy="824922"/>
              </a:xfrm>
              <a:prstGeom prst="flowChartProcess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  <a:miter lim="800000"/>
              </a:ln>
              <a:effectLst/>
            </p:spPr>
            <p:txBody>
              <a:bodyPr spcFirstLastPara="0" vert="horz" wrap="square" lIns="8467" tIns="8467" rIns="8467" bIns="8467" numCol="1" spcCol="1270" rtlCol="0" anchor="ctr" anchorCtr="0">
                <a:noAutofit/>
              </a:bodyPr>
              <a:lstStyle/>
              <a:p>
                <a:pPr marL="0" marR="0" lvl="0" indent="0" algn="ctr" defTabSz="592652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" name="Can 1">
                <a:extLst>
                  <a:ext uri="{FF2B5EF4-FFF2-40B4-BE49-F238E27FC236}">
                    <a16:creationId xmlns:a16="http://schemas.microsoft.com/office/drawing/2014/main" id="{BD6117B6-B4F3-1532-C553-19D5E9609A58}"/>
                  </a:ext>
                </a:extLst>
              </p:cNvPr>
              <p:cNvSpPr/>
              <p:nvPr/>
            </p:nvSpPr>
            <p:spPr>
              <a:xfrm rot="5400000">
                <a:off x="4048582" y="534146"/>
                <a:ext cx="1233150" cy="2682586"/>
              </a:xfrm>
              <a:prstGeom prst="can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E0121D"/>
                </a:solidFill>
                <a:prstDash val="solid"/>
                <a:miter lim="800000"/>
              </a:ln>
              <a:effectLst/>
            </p:spPr>
            <p:txBody>
              <a:bodyPr spcFirstLastPara="0" vert="vert270" wrap="square" lIns="79200" tIns="79200" rIns="79200" bIns="79200" numCol="1" spcCol="1270" rtlCol="0" anchor="t" anchorCtr="0">
                <a:noAutofit/>
              </a:bodyPr>
              <a:lstStyle/>
              <a:p>
                <a:pPr marL="0" marR="0" lvl="0" indent="0" defTabSz="592652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34342B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CI/CD Release</a:t>
                </a:r>
              </a:p>
            </p:txBody>
          </p:sp>
          <p:sp>
            <p:nvSpPr>
              <p:cNvPr id="13" name="Bent Arrow 2">
                <a:extLst>
                  <a:ext uri="{FF2B5EF4-FFF2-40B4-BE49-F238E27FC236}">
                    <a16:creationId xmlns:a16="http://schemas.microsoft.com/office/drawing/2014/main" id="{BB9EF664-872A-029E-FAC2-B313A178C20F}"/>
                  </a:ext>
                </a:extLst>
              </p:cNvPr>
              <p:cNvSpPr/>
              <p:nvPr/>
            </p:nvSpPr>
            <p:spPr>
              <a:xfrm rot="5400000">
                <a:off x="5774003" y="1686095"/>
                <a:ext cx="1553497" cy="1432074"/>
              </a:xfrm>
              <a:prstGeom prst="bentArrow">
                <a:avLst/>
              </a:prstGeom>
              <a:solidFill>
                <a:srgbClr val="E0121D"/>
              </a:solidFill>
              <a:ln w="25400" cap="flat" cmpd="sng" algn="ctr">
                <a:noFill/>
                <a:prstDash val="solid"/>
                <a:miter lim="800000"/>
              </a:ln>
              <a:effectLst/>
            </p:spPr>
            <p:txBody>
              <a:bodyPr spcFirstLastPara="0" vert="horz" wrap="square" lIns="8467" tIns="8467" rIns="8467" bIns="8467" numCol="1" spcCol="1270" rtlCol="0" anchor="ctr" anchorCtr="0">
                <a:noAutofit/>
              </a:bodyPr>
              <a:lstStyle/>
              <a:p>
                <a:pPr marL="0" marR="0" lvl="0" indent="0" algn="ctr" defTabSz="592652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CA0A3E-A2AD-015C-974E-F063869F3065}"/>
                  </a:ext>
                </a:extLst>
              </p:cNvPr>
              <p:cNvSpPr txBox="1"/>
              <p:nvPr/>
            </p:nvSpPr>
            <p:spPr>
              <a:xfrm>
                <a:off x="7804243" y="1576157"/>
                <a:ext cx="3384513" cy="1082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latin typeface="Calibri" panose="020F0502020204030204" pitchFamily="34" charset="0"/>
                    <a:cs typeface="Calibri" panose="020F0502020204030204" pitchFamily="34" charset="0"/>
                  </a:defRPr>
                </a:lvl1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The ODA Canvas comprises the execution environment as well as the release automation part of a CI/CD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C801F56-6D79-DB54-2F38-9A04B9E4139B}"/>
                  </a:ext>
                </a:extLst>
              </p:cNvPr>
              <p:cNvGrpSpPr/>
              <p:nvPr/>
            </p:nvGrpSpPr>
            <p:grpSpPr>
              <a:xfrm>
                <a:off x="3271872" y="3178880"/>
                <a:ext cx="7755834" cy="1882898"/>
                <a:chOff x="5132797" y="4804411"/>
                <a:chExt cx="6426568" cy="1285441"/>
              </a:xfrm>
            </p:grpSpPr>
            <p:sp>
              <p:nvSpPr>
                <p:cNvPr id="16" name="Rounded Rectangle 7">
                  <a:extLst>
                    <a:ext uri="{FF2B5EF4-FFF2-40B4-BE49-F238E27FC236}">
                      <a16:creationId xmlns:a16="http://schemas.microsoft.com/office/drawing/2014/main" id="{6F9B6023-5E1E-1F16-84AC-DC4E117DEAFF}"/>
                    </a:ext>
                  </a:extLst>
                </p:cNvPr>
                <p:cNvSpPr/>
                <p:nvPr/>
              </p:nvSpPr>
              <p:spPr>
                <a:xfrm>
                  <a:off x="6767715" y="4804411"/>
                  <a:ext cx="3156732" cy="935580"/>
                </a:xfrm>
                <a:prstGeom prst="roundRect">
                  <a:avLst>
                    <a:gd name="adj" fmla="val 11915"/>
                  </a:avLst>
                </a:prstGeom>
                <a:gradFill rotWithShape="1">
                  <a:gsLst>
                    <a:gs pos="0">
                      <a:srgbClr val="E0121D">
                        <a:lumMod val="110000"/>
                        <a:satMod val="105000"/>
                        <a:tint val="67000"/>
                      </a:srgbClr>
                    </a:gs>
                    <a:gs pos="50000">
                      <a:srgbClr val="E0121D">
                        <a:lumMod val="105000"/>
                        <a:satMod val="103000"/>
                        <a:tint val="73000"/>
                      </a:srgbClr>
                    </a:gs>
                    <a:gs pos="100000">
                      <a:srgbClr val="E0121D">
                        <a:lumMod val="105000"/>
                        <a:satMod val="109000"/>
                        <a:tint val="81000"/>
                      </a:srgbClr>
                    </a:gs>
                  </a:gsLst>
                  <a:lin ang="5400000" scaled="0"/>
                </a:gradFill>
                <a:ln w="6350" cap="flat" cmpd="sng" algn="ctr">
                  <a:solidFill>
                    <a:srgbClr val="E0121D"/>
                  </a:solidFill>
                  <a:prstDash val="solid"/>
                  <a:miter lim="800000"/>
                </a:ln>
                <a:effectLst/>
              </p:spPr>
              <p:txBody>
                <a:bodyPr spcFirstLastPara="0" vert="horz" wrap="square" lIns="8467" tIns="8467" rIns="8467" bIns="8467" numCol="1" spcCol="1270" rtlCol="0" anchor="ctr" anchorCtr="0">
                  <a:noAutofit/>
                </a:bodyPr>
                <a:lstStyle/>
                <a:p>
                  <a:pPr marL="0" marR="0" lvl="0" indent="0" algn="ctr" defTabSz="592652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4342B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rPr>
                    <a:t>Runtime Environment </a:t>
                  </a:r>
                  <a:br>
                    <a:rPr kumimoji="0" lang="en-GB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4342B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rPr>
                  </a:br>
                  <a:r>
                    <a:rPr kumimoji="0" lang="en-GB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4342B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rPr>
                    <a:t>(eg Kubernetes)</a:t>
                  </a:r>
                </a:p>
              </p:txBody>
            </p:sp>
            <p:sp>
              <p:nvSpPr>
                <p:cNvPr id="17" name="Rounded Rectangle 11">
                  <a:extLst>
                    <a:ext uri="{FF2B5EF4-FFF2-40B4-BE49-F238E27FC236}">
                      <a16:creationId xmlns:a16="http://schemas.microsoft.com/office/drawing/2014/main" id="{C1404BE1-95A5-6C33-38D9-2B0769EBF89C}"/>
                    </a:ext>
                  </a:extLst>
                </p:cNvPr>
                <p:cNvSpPr/>
                <p:nvPr/>
              </p:nvSpPr>
              <p:spPr>
                <a:xfrm>
                  <a:off x="9995548" y="4804411"/>
                  <a:ext cx="1563817" cy="262073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999999">
                        <a:lumMod val="110000"/>
                        <a:satMod val="105000"/>
                        <a:tint val="67000"/>
                      </a:srgbClr>
                    </a:gs>
                    <a:gs pos="50000">
                      <a:srgbClr val="999999">
                        <a:lumMod val="105000"/>
                        <a:satMod val="103000"/>
                        <a:tint val="73000"/>
                      </a:srgbClr>
                    </a:gs>
                    <a:gs pos="100000">
                      <a:srgbClr val="999999">
                        <a:lumMod val="105000"/>
                        <a:satMod val="109000"/>
                        <a:tint val="81000"/>
                      </a:srgbClr>
                    </a:gs>
                  </a:gsLst>
                  <a:lin ang="5400000" scaled="0"/>
                </a:gradFill>
                <a:ln w="6350" cap="flat" cmpd="sng" algn="ctr">
                  <a:solidFill>
                    <a:srgbClr val="999999"/>
                  </a:solidFill>
                  <a:prstDash val="solid"/>
                  <a:miter lim="800000"/>
                </a:ln>
                <a:effectLst/>
              </p:spPr>
              <p:txBody>
                <a:bodyPr spcFirstLastPara="0" vert="horz" wrap="square" lIns="8467" tIns="8467" rIns="8467" bIns="8467" numCol="1" spcCol="1270" rtlCol="0" anchor="ctr" anchorCtr="0">
                  <a:noAutofit/>
                </a:bodyPr>
                <a:lstStyle/>
                <a:p>
                  <a:pPr marL="0" marR="0" lvl="0" indent="0" algn="ctr" defTabSz="592652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4342B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rPr>
                    <a:t>Service Registry</a:t>
                  </a:r>
                </a:p>
              </p:txBody>
            </p:sp>
            <p:sp>
              <p:nvSpPr>
                <p:cNvPr id="18" name="Rounded Rectangle 12">
                  <a:extLst>
                    <a:ext uri="{FF2B5EF4-FFF2-40B4-BE49-F238E27FC236}">
                      <a16:creationId xmlns:a16="http://schemas.microsoft.com/office/drawing/2014/main" id="{B6B2DFD3-0CE9-A809-F90B-21EB0E3EA690}"/>
                    </a:ext>
                  </a:extLst>
                </p:cNvPr>
                <p:cNvSpPr/>
                <p:nvPr/>
              </p:nvSpPr>
              <p:spPr>
                <a:xfrm>
                  <a:off x="9995548" y="5827779"/>
                  <a:ext cx="1563817" cy="262073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999999">
                        <a:lumMod val="110000"/>
                        <a:satMod val="105000"/>
                        <a:tint val="67000"/>
                      </a:srgbClr>
                    </a:gs>
                    <a:gs pos="50000">
                      <a:srgbClr val="999999">
                        <a:lumMod val="105000"/>
                        <a:satMod val="103000"/>
                        <a:tint val="73000"/>
                      </a:srgbClr>
                    </a:gs>
                    <a:gs pos="100000">
                      <a:srgbClr val="999999">
                        <a:lumMod val="105000"/>
                        <a:satMod val="109000"/>
                        <a:tint val="81000"/>
                      </a:srgbClr>
                    </a:gs>
                  </a:gsLst>
                  <a:lin ang="5400000" scaled="0"/>
                </a:gradFill>
                <a:ln w="6350" cap="flat" cmpd="sng" algn="ctr">
                  <a:solidFill>
                    <a:srgbClr val="999999"/>
                  </a:solidFill>
                  <a:prstDash val="solid"/>
                  <a:miter lim="800000"/>
                </a:ln>
                <a:effectLst/>
              </p:spPr>
              <p:txBody>
                <a:bodyPr spcFirstLastPara="0" vert="horz" wrap="square" lIns="8467" tIns="8467" rIns="8467" bIns="8467" numCol="1" spcCol="1270" rtlCol="0" anchor="ctr" anchorCtr="0">
                  <a:noAutofit/>
                </a:bodyPr>
                <a:lstStyle/>
                <a:p>
                  <a:pPr marL="0" marR="0" lvl="0" indent="0" algn="ctr" defTabSz="592652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4342B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rPr>
                    <a:t>Event Hub</a:t>
                  </a:r>
                </a:p>
              </p:txBody>
            </p:sp>
            <p:sp>
              <p:nvSpPr>
                <p:cNvPr id="19" name="Rounded Rectangle 13">
                  <a:extLst>
                    <a:ext uri="{FF2B5EF4-FFF2-40B4-BE49-F238E27FC236}">
                      <a16:creationId xmlns:a16="http://schemas.microsoft.com/office/drawing/2014/main" id="{D1434028-CE92-8847-C45D-06F23698F0C6}"/>
                    </a:ext>
                  </a:extLst>
                </p:cNvPr>
                <p:cNvSpPr/>
                <p:nvPr/>
              </p:nvSpPr>
              <p:spPr>
                <a:xfrm>
                  <a:off x="8366416" y="5827779"/>
                  <a:ext cx="1563817" cy="262073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999999">
                        <a:lumMod val="110000"/>
                        <a:satMod val="105000"/>
                        <a:tint val="67000"/>
                      </a:srgbClr>
                    </a:gs>
                    <a:gs pos="50000">
                      <a:srgbClr val="999999">
                        <a:lumMod val="105000"/>
                        <a:satMod val="103000"/>
                        <a:tint val="73000"/>
                      </a:srgbClr>
                    </a:gs>
                    <a:gs pos="100000">
                      <a:srgbClr val="999999">
                        <a:lumMod val="105000"/>
                        <a:satMod val="109000"/>
                        <a:tint val="81000"/>
                      </a:srgbClr>
                    </a:gs>
                  </a:gsLst>
                  <a:lin ang="5400000" scaled="0"/>
                </a:gradFill>
                <a:ln w="6350" cap="flat" cmpd="sng" algn="ctr">
                  <a:solidFill>
                    <a:srgbClr val="999999"/>
                  </a:solidFill>
                  <a:prstDash val="solid"/>
                  <a:miter lim="800000"/>
                </a:ln>
                <a:effectLst/>
              </p:spPr>
              <p:txBody>
                <a:bodyPr spcFirstLastPara="0" vert="horz" wrap="square" lIns="8467" tIns="8467" rIns="8467" bIns="8467" numCol="1" spcCol="1270" rtlCol="0" anchor="ctr" anchorCtr="0">
                  <a:noAutofit/>
                </a:bodyPr>
                <a:lstStyle/>
                <a:p>
                  <a:pPr marL="0" marR="0" lvl="0" indent="0" algn="ctr" defTabSz="592652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4342B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rPr>
                    <a:t>Authorization</a:t>
                  </a:r>
                </a:p>
              </p:txBody>
            </p:sp>
            <p:sp>
              <p:nvSpPr>
                <p:cNvPr id="20" name="Rounded Rectangle 14">
                  <a:extLst>
                    <a:ext uri="{FF2B5EF4-FFF2-40B4-BE49-F238E27FC236}">
                      <a16:creationId xmlns:a16="http://schemas.microsoft.com/office/drawing/2014/main" id="{A8C6D367-1E02-F3C3-1A82-BD76BEB8B294}"/>
                    </a:ext>
                  </a:extLst>
                </p:cNvPr>
                <p:cNvSpPr/>
                <p:nvPr/>
              </p:nvSpPr>
              <p:spPr>
                <a:xfrm>
                  <a:off x="6737282" y="5827779"/>
                  <a:ext cx="1563817" cy="262073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999999">
                        <a:lumMod val="110000"/>
                        <a:satMod val="105000"/>
                        <a:tint val="67000"/>
                      </a:srgbClr>
                    </a:gs>
                    <a:gs pos="50000">
                      <a:srgbClr val="999999">
                        <a:lumMod val="105000"/>
                        <a:satMod val="103000"/>
                        <a:tint val="73000"/>
                      </a:srgbClr>
                    </a:gs>
                    <a:gs pos="100000">
                      <a:srgbClr val="999999">
                        <a:lumMod val="105000"/>
                        <a:satMod val="109000"/>
                        <a:tint val="81000"/>
                      </a:srgbClr>
                    </a:gs>
                  </a:gsLst>
                  <a:lin ang="5400000" scaled="0"/>
                </a:gradFill>
                <a:ln w="6350" cap="flat" cmpd="sng" algn="ctr">
                  <a:solidFill>
                    <a:srgbClr val="999999"/>
                  </a:solidFill>
                  <a:prstDash val="solid"/>
                  <a:miter lim="800000"/>
                </a:ln>
                <a:effectLst/>
              </p:spPr>
              <p:txBody>
                <a:bodyPr spcFirstLastPara="0" vert="horz" wrap="square" lIns="8467" tIns="8467" rIns="8467" bIns="8467" numCol="1" spcCol="1270" rtlCol="0" anchor="ctr" anchorCtr="0">
                  <a:noAutofit/>
                </a:bodyPr>
                <a:lstStyle/>
                <a:p>
                  <a:pPr marL="0" marR="0" lvl="0" indent="0" algn="ctr" defTabSz="592652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4342B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rPr>
                    <a:t>Service Mesh</a:t>
                  </a:r>
                </a:p>
              </p:txBody>
            </p:sp>
            <p:sp>
              <p:nvSpPr>
                <p:cNvPr id="21" name="Rounded Rectangle 15">
                  <a:extLst>
                    <a:ext uri="{FF2B5EF4-FFF2-40B4-BE49-F238E27FC236}">
                      <a16:creationId xmlns:a16="http://schemas.microsoft.com/office/drawing/2014/main" id="{E4ED2AF2-225B-C43D-8603-46853FD84574}"/>
                    </a:ext>
                  </a:extLst>
                </p:cNvPr>
                <p:cNvSpPr/>
                <p:nvPr/>
              </p:nvSpPr>
              <p:spPr>
                <a:xfrm>
                  <a:off x="5132797" y="4804411"/>
                  <a:ext cx="1563817" cy="262073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999999">
                        <a:lumMod val="110000"/>
                        <a:satMod val="105000"/>
                        <a:tint val="67000"/>
                      </a:srgbClr>
                    </a:gs>
                    <a:gs pos="50000">
                      <a:srgbClr val="999999">
                        <a:lumMod val="105000"/>
                        <a:satMod val="103000"/>
                        <a:tint val="73000"/>
                      </a:srgbClr>
                    </a:gs>
                    <a:gs pos="100000">
                      <a:srgbClr val="999999">
                        <a:lumMod val="105000"/>
                        <a:satMod val="109000"/>
                        <a:tint val="81000"/>
                      </a:srgbClr>
                    </a:gs>
                  </a:gsLst>
                  <a:lin ang="5400000" scaled="0"/>
                </a:gradFill>
                <a:ln w="6350" cap="flat" cmpd="sng" algn="ctr">
                  <a:solidFill>
                    <a:srgbClr val="999999"/>
                  </a:solidFill>
                  <a:prstDash val="solid"/>
                  <a:miter lim="800000"/>
                </a:ln>
                <a:effectLst/>
              </p:spPr>
              <p:txBody>
                <a:bodyPr spcFirstLastPara="0" vert="horz" wrap="square" lIns="8467" tIns="8467" rIns="8467" bIns="8467" numCol="1" spcCol="1270" rtlCol="0" anchor="ctr" anchorCtr="0">
                  <a:noAutofit/>
                </a:bodyPr>
                <a:lstStyle/>
                <a:p>
                  <a:pPr marL="0" marR="0" lvl="0" indent="0" algn="ctr" defTabSz="592652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4342B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rPr>
                    <a:t>API Gateway</a:t>
                  </a:r>
                </a:p>
              </p:txBody>
            </p:sp>
            <p:sp>
              <p:nvSpPr>
                <p:cNvPr id="22" name="Rounded Rectangle 16">
                  <a:extLst>
                    <a:ext uri="{FF2B5EF4-FFF2-40B4-BE49-F238E27FC236}">
                      <a16:creationId xmlns:a16="http://schemas.microsoft.com/office/drawing/2014/main" id="{5FA5D150-3965-52AA-EB3C-BBF3144E14D7}"/>
                    </a:ext>
                  </a:extLst>
                </p:cNvPr>
                <p:cNvSpPr/>
                <p:nvPr/>
              </p:nvSpPr>
              <p:spPr>
                <a:xfrm>
                  <a:off x="9995548" y="5141165"/>
                  <a:ext cx="1563817" cy="262073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999999">
                        <a:lumMod val="110000"/>
                        <a:satMod val="105000"/>
                        <a:tint val="67000"/>
                      </a:srgbClr>
                    </a:gs>
                    <a:gs pos="50000">
                      <a:srgbClr val="999999">
                        <a:lumMod val="105000"/>
                        <a:satMod val="103000"/>
                        <a:tint val="73000"/>
                      </a:srgbClr>
                    </a:gs>
                    <a:gs pos="100000">
                      <a:srgbClr val="999999">
                        <a:lumMod val="105000"/>
                        <a:satMod val="109000"/>
                        <a:tint val="81000"/>
                      </a:srgbClr>
                    </a:gs>
                  </a:gsLst>
                  <a:lin ang="5400000" scaled="0"/>
                </a:gradFill>
                <a:ln w="6350" cap="flat" cmpd="sng" algn="ctr">
                  <a:solidFill>
                    <a:srgbClr val="999999"/>
                  </a:solidFill>
                  <a:prstDash val="solid"/>
                  <a:miter lim="800000"/>
                </a:ln>
                <a:effectLst/>
              </p:spPr>
              <p:txBody>
                <a:bodyPr spcFirstLastPara="0" vert="horz" wrap="square" lIns="8467" tIns="8467" rIns="8467" bIns="8467" numCol="1" spcCol="1270" rtlCol="0" anchor="ctr" anchorCtr="0">
                  <a:noAutofit/>
                </a:bodyPr>
                <a:lstStyle/>
                <a:p>
                  <a:pPr marL="0" marR="0" lvl="0" indent="0" algn="ctr" defTabSz="592652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4342B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rPr>
                    <a:t>Logging</a:t>
                  </a:r>
                </a:p>
              </p:txBody>
            </p:sp>
            <p:sp>
              <p:nvSpPr>
                <p:cNvPr id="23" name="Rounded Rectangle 18">
                  <a:extLst>
                    <a:ext uri="{FF2B5EF4-FFF2-40B4-BE49-F238E27FC236}">
                      <a16:creationId xmlns:a16="http://schemas.microsoft.com/office/drawing/2014/main" id="{0FF1F1B5-3B06-6FFC-C7B2-6882489846A3}"/>
                    </a:ext>
                  </a:extLst>
                </p:cNvPr>
                <p:cNvSpPr/>
                <p:nvPr/>
              </p:nvSpPr>
              <p:spPr>
                <a:xfrm>
                  <a:off x="5132797" y="5141165"/>
                  <a:ext cx="1563817" cy="262073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999999">
                        <a:lumMod val="110000"/>
                        <a:satMod val="105000"/>
                        <a:tint val="67000"/>
                      </a:srgbClr>
                    </a:gs>
                    <a:gs pos="50000">
                      <a:srgbClr val="999999">
                        <a:lumMod val="105000"/>
                        <a:satMod val="103000"/>
                        <a:tint val="73000"/>
                      </a:srgbClr>
                    </a:gs>
                    <a:gs pos="100000">
                      <a:srgbClr val="999999">
                        <a:lumMod val="105000"/>
                        <a:satMod val="109000"/>
                        <a:tint val="81000"/>
                      </a:srgbClr>
                    </a:gs>
                  </a:gsLst>
                  <a:lin ang="5400000" scaled="0"/>
                </a:gradFill>
                <a:ln w="6350" cap="flat" cmpd="sng" algn="ctr">
                  <a:solidFill>
                    <a:srgbClr val="999999"/>
                  </a:solidFill>
                  <a:prstDash val="solid"/>
                  <a:miter lim="800000"/>
                </a:ln>
                <a:effectLst/>
              </p:spPr>
              <p:txBody>
                <a:bodyPr spcFirstLastPara="0" vert="horz" wrap="square" lIns="8467" tIns="8467" rIns="8467" bIns="8467" numCol="1" spcCol="1270" rtlCol="0" anchor="ctr" anchorCtr="0">
                  <a:noAutofit/>
                </a:bodyPr>
                <a:lstStyle/>
                <a:p>
                  <a:pPr marL="0" marR="0" lvl="0" indent="0" algn="ctr" defTabSz="592652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4342B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rPr>
                    <a:t>Load Balancing</a:t>
                  </a:r>
                </a:p>
              </p:txBody>
            </p:sp>
            <p:sp>
              <p:nvSpPr>
                <p:cNvPr id="24" name="Rounded Rectangle 33">
                  <a:extLst>
                    <a:ext uri="{FF2B5EF4-FFF2-40B4-BE49-F238E27FC236}">
                      <a16:creationId xmlns:a16="http://schemas.microsoft.com/office/drawing/2014/main" id="{DB9C3D1D-AA00-CD22-6B2C-C44D34D490B4}"/>
                    </a:ext>
                  </a:extLst>
                </p:cNvPr>
                <p:cNvSpPr/>
                <p:nvPr/>
              </p:nvSpPr>
              <p:spPr>
                <a:xfrm>
                  <a:off x="9995548" y="5477919"/>
                  <a:ext cx="1563817" cy="262073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999999">
                        <a:lumMod val="110000"/>
                        <a:satMod val="105000"/>
                        <a:tint val="67000"/>
                      </a:srgbClr>
                    </a:gs>
                    <a:gs pos="50000">
                      <a:srgbClr val="999999">
                        <a:lumMod val="105000"/>
                        <a:satMod val="103000"/>
                        <a:tint val="73000"/>
                      </a:srgbClr>
                    </a:gs>
                    <a:gs pos="100000">
                      <a:srgbClr val="999999">
                        <a:lumMod val="105000"/>
                        <a:satMod val="109000"/>
                        <a:tint val="81000"/>
                      </a:srgbClr>
                    </a:gs>
                  </a:gsLst>
                  <a:lin ang="5400000" scaled="0"/>
                </a:gradFill>
                <a:ln w="6350" cap="flat" cmpd="sng" algn="ctr">
                  <a:solidFill>
                    <a:srgbClr val="999999"/>
                  </a:solidFill>
                  <a:prstDash val="solid"/>
                  <a:miter lim="800000"/>
                </a:ln>
                <a:effectLst/>
              </p:spPr>
              <p:txBody>
                <a:bodyPr spcFirstLastPara="0" vert="horz" wrap="square" lIns="8467" tIns="8467" rIns="8467" bIns="8467" numCol="1" spcCol="1270" rtlCol="0" anchor="ctr" anchorCtr="0">
                  <a:noAutofit/>
                </a:bodyPr>
                <a:lstStyle/>
                <a:p>
                  <a:pPr marL="0" marR="0" lvl="0" indent="0" algn="ctr" defTabSz="592652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4342B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rPr>
                    <a:t>Service Discovery</a:t>
                  </a:r>
                </a:p>
              </p:txBody>
            </p:sp>
            <p:sp>
              <p:nvSpPr>
                <p:cNvPr id="25" name="Rounded Rectangle 18">
                  <a:extLst>
                    <a:ext uri="{FF2B5EF4-FFF2-40B4-BE49-F238E27FC236}">
                      <a16:creationId xmlns:a16="http://schemas.microsoft.com/office/drawing/2014/main" id="{F3815A80-525B-A7BC-0270-E87EBA4D762D}"/>
                    </a:ext>
                  </a:extLst>
                </p:cNvPr>
                <p:cNvSpPr/>
                <p:nvPr/>
              </p:nvSpPr>
              <p:spPr>
                <a:xfrm>
                  <a:off x="5132797" y="5477919"/>
                  <a:ext cx="1563817" cy="262073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999999">
                        <a:lumMod val="110000"/>
                        <a:satMod val="105000"/>
                        <a:tint val="67000"/>
                      </a:srgbClr>
                    </a:gs>
                    <a:gs pos="50000">
                      <a:srgbClr val="999999">
                        <a:lumMod val="105000"/>
                        <a:satMod val="103000"/>
                        <a:tint val="73000"/>
                      </a:srgbClr>
                    </a:gs>
                    <a:gs pos="100000">
                      <a:srgbClr val="999999">
                        <a:lumMod val="105000"/>
                        <a:satMod val="109000"/>
                        <a:tint val="81000"/>
                      </a:srgbClr>
                    </a:gs>
                  </a:gsLst>
                  <a:lin ang="5400000" scaled="0"/>
                </a:gradFill>
                <a:ln w="6350" cap="flat" cmpd="sng" algn="ctr">
                  <a:solidFill>
                    <a:srgbClr val="999999"/>
                  </a:solidFill>
                  <a:prstDash val="solid"/>
                  <a:miter lim="800000"/>
                </a:ln>
                <a:effectLst/>
              </p:spPr>
              <p:txBody>
                <a:bodyPr spcFirstLastPara="0" vert="horz" wrap="square" lIns="8467" tIns="8467" rIns="8467" bIns="8467" numCol="1" spcCol="1270" rtlCol="0" anchor="ctr" anchorCtr="0">
                  <a:noAutofit/>
                </a:bodyPr>
                <a:lstStyle/>
                <a:p>
                  <a:pPr marL="0" marR="0" lvl="0" indent="0" algn="ctr" defTabSz="592652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4342B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rPr>
                    <a:t>License Manager</a:t>
                  </a: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05822A0-1778-CCD0-4D3B-7CFA379A1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8844" y="1711188"/>
              <a:ext cx="941323" cy="824469"/>
            </a:xfrm>
            <a:prstGeom prst="rect">
              <a:avLst/>
            </a:prstGeom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9430B0F-C853-EA28-07E8-85D0992BE8ED}"/>
                </a:ext>
              </a:extLst>
            </p:cNvPr>
            <p:cNvSpPr/>
            <p:nvPr/>
          </p:nvSpPr>
          <p:spPr>
            <a:xfrm>
              <a:off x="448183" y="4848521"/>
              <a:ext cx="5488031" cy="921492"/>
            </a:xfrm>
            <a:prstGeom prst="roundRect">
              <a:avLst>
                <a:gd name="adj" fmla="val 3960"/>
              </a:avLst>
            </a:prstGeom>
            <a:noFill/>
            <a:ln w="19050" cap="flat" cmpd="sng" algn="ctr">
              <a:solidFill>
                <a:srgbClr val="E0121D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algn="r"/>
              <a:endParaRPr lang="en-US" sz="900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B6EE6E6-342E-399B-F2C0-A63B3A5F9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7791" y="4715011"/>
              <a:ext cx="1499781" cy="1124836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DB24F60E-6064-1499-4836-26E6CEBD1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35163" y="4848521"/>
              <a:ext cx="2122322" cy="1061161"/>
            </a:xfrm>
            <a:prstGeom prst="rect">
              <a:avLst/>
            </a:prstGeom>
          </p:spPr>
        </p:pic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6F0E2D15-4004-1267-156B-00D1FB3BDDA5}"/>
              </a:ext>
            </a:extLst>
          </p:cNvPr>
          <p:cNvSpPr txBox="1">
            <a:spLocks/>
          </p:cNvSpPr>
          <p:nvPr/>
        </p:nvSpPr>
        <p:spPr>
          <a:xfrm>
            <a:off x="554556" y="968359"/>
            <a:ext cx="5481125" cy="19265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Tx/>
              <a:buBlip>
                <a:blip r:embed="rId6"/>
              </a:buBlip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Tx/>
              <a:buBlip>
                <a:blip r:embed="rId6"/>
              </a:buBlip>
              <a:defRPr lang="en-US" sz="16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Tx/>
              <a:buBlip>
                <a:blip r:embed="rId6"/>
              </a:buBlip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543050" indent="-1714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Tx/>
              <a:buBlip>
                <a:blip r:embed="rId6"/>
              </a:buBlip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00250" indent="-1714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Tx/>
              <a:buBlip>
                <a:blip r:embed="rId6"/>
              </a:buBlip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4400" lvl="1">
              <a:lnSpc>
                <a:spcPct val="120000"/>
              </a:lnSpc>
            </a:pPr>
            <a:r>
              <a:rPr lang="en-US" sz="1100" b="1" dirty="0">
                <a:solidFill>
                  <a:srgbClr val="1A2746"/>
                </a:solidFill>
                <a:latin typeface="Arial"/>
              </a:rPr>
              <a:t>Delivered an execution environment for ODA reference implementations based on standard Kubernetes infrastructure</a:t>
            </a:r>
          </a:p>
          <a:p>
            <a:pPr marL="284400" lvl="1">
              <a:lnSpc>
                <a:spcPct val="120000"/>
              </a:lnSpc>
            </a:pPr>
            <a:r>
              <a:rPr lang="en-US" sz="1100" b="1" dirty="0">
                <a:solidFill>
                  <a:srgbClr val="1A2746"/>
                </a:solidFill>
                <a:latin typeface="Arial"/>
              </a:rPr>
              <a:t>Standard ODA Component Helm Chart for ‘click-to-deploy’  which could be easily implemented in Multi Cloud</a:t>
            </a:r>
          </a:p>
          <a:p>
            <a:pPr marL="284400" lvl="1">
              <a:lnSpc>
                <a:spcPct val="120000"/>
              </a:lnSpc>
            </a:pPr>
            <a:r>
              <a:rPr lang="en-US" sz="1100" b="1" dirty="0">
                <a:solidFill>
                  <a:srgbClr val="1A2746"/>
                </a:solidFill>
                <a:latin typeface="Arial"/>
              </a:rPr>
              <a:t>Compatible with multi Cloud management systems</a:t>
            </a:r>
            <a:b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A274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1A274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4400" marR="0" lvl="1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Blip>
                <a:blip r:embed="rId6"/>
              </a:buBlip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A274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BC6FEC6-3ED0-2BB0-628E-E7A52D0DED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4993" y="779068"/>
            <a:ext cx="5481125" cy="291411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E5F6EAD-0167-876C-C2FA-2A25170733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3715534"/>
            <a:ext cx="5481125" cy="277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86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12DBE-2182-445D-A973-C981DC7EB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801" y="2558449"/>
            <a:ext cx="5933872" cy="549275"/>
          </a:xfrm>
        </p:spPr>
        <p:txBody>
          <a:bodyPr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kumimoji="1" lang="en-US" altLang="zh-CN" sz="9600" b="1" dirty="0">
                <a:solidFill>
                  <a:schemeClr val="bg1">
                    <a:lumMod val="85000"/>
                  </a:schemeClr>
                </a:solidFill>
                <a:effectLst>
                  <a:outerShdw blurRad="381000" dist="38100" dir="2700000" sx="101000" sy="101000" algn="tl" rotWithShape="0">
                    <a:srgbClr val="01001C">
                      <a:alpha val="2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ODA</a:t>
            </a:r>
            <a:r>
              <a:rPr kumimoji="1" lang="zh-CN" altLang="en-US" sz="9600" b="1" dirty="0">
                <a:solidFill>
                  <a:schemeClr val="bg1">
                    <a:lumMod val="85000"/>
                  </a:schemeClr>
                </a:solidFill>
                <a:effectLst>
                  <a:outerShdw blurRad="381000" dist="38100" dir="2700000" sx="101000" sy="101000" algn="tl" rotWithShape="0">
                    <a:srgbClr val="01001C">
                      <a:alpha val="2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9600" b="1" dirty="0">
                <a:solidFill>
                  <a:schemeClr val="bg1">
                    <a:lumMod val="85000"/>
                  </a:schemeClr>
                </a:solidFill>
                <a:effectLst>
                  <a:outerShdw blurRad="381000" dist="38100" dir="2700000" sx="101000" sy="101000" algn="tl" rotWithShape="0">
                    <a:srgbClr val="01001C">
                      <a:alpha val="2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br>
              <a:rPr kumimoji="1" lang="en-US" altLang="zh-CN" sz="9600" b="1" dirty="0">
                <a:solidFill>
                  <a:schemeClr val="bg1">
                    <a:lumMod val="85000"/>
                  </a:schemeClr>
                </a:solidFill>
                <a:effectLst>
                  <a:outerShdw blurRad="381000" dist="38100" dir="2700000" sx="101000" sy="101000" algn="tl" rotWithShape="0">
                    <a:srgbClr val="01001C">
                      <a:alpha val="2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3600" b="1" dirty="0">
                <a:solidFill>
                  <a:schemeClr val="bg1">
                    <a:lumMod val="85000"/>
                  </a:schemeClr>
                </a:solidFill>
                <a:effectLst>
                  <a:outerShdw blurRad="381000" dist="38100" dir="2700000" sx="101000" sy="101000" algn="tl" rotWithShape="0">
                    <a:srgbClr val="01001C">
                      <a:alpha val="2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TMFC006</a:t>
            </a:r>
            <a:r>
              <a:rPr kumimoji="1" lang="zh-CN" altLang="en-US" sz="3600" b="1" dirty="0">
                <a:solidFill>
                  <a:schemeClr val="bg1">
                    <a:lumMod val="85000"/>
                  </a:schemeClr>
                </a:solidFill>
                <a:effectLst>
                  <a:outerShdw blurRad="381000" dist="38100" dir="2700000" sx="101000" sy="101000" algn="tl" rotWithShape="0">
                    <a:srgbClr val="01001C">
                      <a:alpha val="2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600" b="1" dirty="0">
                <a:solidFill>
                  <a:schemeClr val="bg1">
                    <a:lumMod val="85000"/>
                  </a:schemeClr>
                </a:solidFill>
                <a:effectLst>
                  <a:outerShdw blurRad="381000" dist="38100" dir="2700000" sx="101000" sy="101000" algn="tl" rotWithShape="0">
                    <a:srgbClr val="01001C">
                      <a:alpha val="2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r>
              <a:rPr kumimoji="1" lang="zh-CN" altLang="en-US" sz="3600" b="1" dirty="0">
                <a:solidFill>
                  <a:schemeClr val="bg1">
                    <a:lumMod val="85000"/>
                  </a:schemeClr>
                </a:solidFill>
                <a:effectLst>
                  <a:outerShdw blurRad="381000" dist="38100" dir="2700000" sx="101000" sy="101000" algn="tl" rotWithShape="0">
                    <a:srgbClr val="01001C">
                      <a:alpha val="2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600" b="1" dirty="0">
                <a:solidFill>
                  <a:schemeClr val="bg1">
                    <a:lumMod val="85000"/>
                  </a:schemeClr>
                </a:solidFill>
                <a:effectLst>
                  <a:outerShdw blurRad="381000" dist="38100" dir="2700000" sx="101000" sy="101000" algn="tl" rotWithShape="0">
                    <a:srgbClr val="01001C">
                      <a:alpha val="2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Catalog</a:t>
            </a:r>
          </a:p>
        </p:txBody>
      </p:sp>
    </p:spTree>
    <p:extLst>
      <p:ext uri="{BB962C8B-B14F-4D97-AF65-F5344CB8AC3E}">
        <p14:creationId xmlns:p14="http://schemas.microsoft.com/office/powerpoint/2010/main" val="896888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9623D-2C07-7CBA-C13E-8DEA64253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TMFC006 Service Catalog Management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9420DF-FA93-20DD-CC6B-8A3D5B82CE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" b="6178"/>
          <a:stretch/>
        </p:blipFill>
        <p:spPr>
          <a:xfrm>
            <a:off x="448183" y="1566854"/>
            <a:ext cx="7285788" cy="39547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Hexagon 4">
            <a:extLst>
              <a:ext uri="{FF2B5EF4-FFF2-40B4-BE49-F238E27FC236}">
                <a16:creationId xmlns:a16="http://schemas.microsoft.com/office/drawing/2014/main" id="{887D0596-5897-EFA8-8913-A1993B41A331}"/>
              </a:ext>
            </a:extLst>
          </p:cNvPr>
          <p:cNvSpPr>
            <a:spLocks noChangeAspect="1"/>
          </p:cNvSpPr>
          <p:nvPr/>
        </p:nvSpPr>
        <p:spPr>
          <a:xfrm rot="5400000">
            <a:off x="3607280" y="4636148"/>
            <a:ext cx="399171" cy="356147"/>
          </a:xfrm>
          <a:prstGeom prst="hexagon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x-non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5D3B761-DE2E-2887-7C9D-124E92043637}"/>
              </a:ext>
            </a:extLst>
          </p:cNvPr>
          <p:cNvSpPr/>
          <p:nvPr/>
        </p:nvSpPr>
        <p:spPr>
          <a:xfrm>
            <a:off x="8143875" y="1566854"/>
            <a:ext cx="3843338" cy="3954707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x-non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388B3C-9DEF-CA35-0D0C-3F4FECA20802}"/>
              </a:ext>
            </a:extLst>
          </p:cNvPr>
          <p:cNvSpPr txBox="1"/>
          <p:nvPr/>
        </p:nvSpPr>
        <p:spPr>
          <a:xfrm>
            <a:off x="9748058" y="4659864"/>
            <a:ext cx="19386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5G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Operation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ODA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Canvas</a:t>
            </a:r>
            <a:endParaRPr lang="x-non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9FA9A1-53A3-B91B-E474-412B64424269}"/>
              </a:ext>
            </a:extLst>
          </p:cNvPr>
          <p:cNvCxnSpPr/>
          <p:nvPr/>
        </p:nvCxnSpPr>
        <p:spPr>
          <a:xfrm flipH="1">
            <a:off x="3984939" y="3800475"/>
            <a:ext cx="5444811" cy="81416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1EE0A10-63D0-4F33-14AF-EC25E8E8A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875" y="2579039"/>
            <a:ext cx="3843339" cy="140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092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07FDB-5CE5-B33B-9EE7-669BB555C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Helm</a:t>
            </a:r>
            <a:r>
              <a:rPr lang="zh-CN" altLang="en-US" dirty="0"/>
              <a:t> </a:t>
            </a:r>
            <a:r>
              <a:rPr lang="en-US" altLang="zh-CN" dirty="0"/>
              <a:t>Chart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TMFC006</a:t>
            </a:r>
            <a:endParaRPr lang="en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FD2378-78C2-25A0-9321-FADCCDBA3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21" y="1407543"/>
            <a:ext cx="3727450" cy="40429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BE0C96-482A-377A-FCF6-7279F25BB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682" y="1113970"/>
            <a:ext cx="7694065" cy="4630057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740C817A-A82A-E2BC-CB57-EB217A957EE2}"/>
              </a:ext>
            </a:extLst>
          </p:cNvPr>
          <p:cNvSpPr/>
          <p:nvPr/>
        </p:nvSpPr>
        <p:spPr>
          <a:xfrm>
            <a:off x="3729039" y="3021236"/>
            <a:ext cx="618644" cy="66037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030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1FC91-39C0-5977-852A-C0716EA6A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5G</a:t>
            </a:r>
            <a:r>
              <a:rPr lang="zh-CN" altLang="en-US" dirty="0"/>
              <a:t> </a:t>
            </a:r>
            <a:r>
              <a:rPr lang="en-US" altLang="zh-CN" dirty="0"/>
              <a:t>Service</a:t>
            </a:r>
            <a:r>
              <a:rPr lang="zh-CN" altLang="en-US" dirty="0"/>
              <a:t> </a:t>
            </a:r>
            <a:r>
              <a:rPr lang="en-US" altLang="zh-CN" dirty="0"/>
              <a:t>Modelling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TMFC006</a:t>
            </a:r>
            <a:endParaRPr lang="en-CN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D6E7C66-DE46-7949-32B1-22B12BC5ADE7}"/>
              </a:ext>
            </a:extLst>
          </p:cNvPr>
          <p:cNvSpPr/>
          <p:nvPr/>
        </p:nvSpPr>
        <p:spPr>
          <a:xfrm>
            <a:off x="5866144" y="3013880"/>
            <a:ext cx="1408215" cy="140821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7DCEC81-E809-9153-4F52-3C328908AECB}"/>
              </a:ext>
            </a:extLst>
          </p:cNvPr>
          <p:cNvSpPr/>
          <p:nvPr/>
        </p:nvSpPr>
        <p:spPr>
          <a:xfrm>
            <a:off x="5556599" y="1935763"/>
            <a:ext cx="136188" cy="136188"/>
          </a:xfrm>
          <a:prstGeom prst="ellipse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5" name="Isosceles Triangle 354">
            <a:extLst>
              <a:ext uri="{FF2B5EF4-FFF2-40B4-BE49-F238E27FC236}">
                <a16:creationId xmlns:a16="http://schemas.microsoft.com/office/drawing/2014/main" id="{9550A408-9705-F969-90A3-36B4DC1F8CE2}"/>
              </a:ext>
            </a:extLst>
          </p:cNvPr>
          <p:cNvSpPr/>
          <p:nvPr/>
        </p:nvSpPr>
        <p:spPr>
          <a:xfrm rot="5400000">
            <a:off x="5763910" y="1950532"/>
            <a:ext cx="69259" cy="116211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cxnSp>
        <p:nvCxnSpPr>
          <p:cNvPr id="6" name="Straight Connector 140">
            <a:extLst>
              <a:ext uri="{FF2B5EF4-FFF2-40B4-BE49-F238E27FC236}">
                <a16:creationId xmlns:a16="http://schemas.microsoft.com/office/drawing/2014/main" id="{BC297CF3-35AE-3D2B-76E8-6B92B0FEF1F7}"/>
              </a:ext>
            </a:extLst>
          </p:cNvPr>
          <p:cNvCxnSpPr>
            <a:endCxn id="4" idx="2"/>
          </p:cNvCxnSpPr>
          <p:nvPr/>
        </p:nvCxnSpPr>
        <p:spPr>
          <a:xfrm flipV="1">
            <a:off x="3286957" y="2003857"/>
            <a:ext cx="2269642" cy="711378"/>
          </a:xfrm>
          <a:prstGeom prst="bentConnector3">
            <a:avLst>
              <a:gd name="adj1" fmla="val 69304"/>
            </a:avLst>
          </a:prstGeom>
          <a:ln w="19050">
            <a:solidFill>
              <a:schemeClr val="bg1">
                <a:lumMod val="6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1A7E81A6-A412-EC1B-6D42-1DAA76F21F4A}"/>
              </a:ext>
            </a:extLst>
          </p:cNvPr>
          <p:cNvCxnSpPr>
            <a:endCxn id="83" idx="2"/>
          </p:cNvCxnSpPr>
          <p:nvPr/>
        </p:nvCxnSpPr>
        <p:spPr>
          <a:xfrm>
            <a:off x="4152859" y="4276556"/>
            <a:ext cx="1403740" cy="1071493"/>
          </a:xfrm>
          <a:prstGeom prst="bentConnector3">
            <a:avLst>
              <a:gd name="adj1" fmla="val 50001"/>
            </a:avLst>
          </a:prstGeom>
          <a:solidFill>
            <a:srgbClr val="BABABA"/>
          </a:solidFill>
          <a:ln w="19050">
            <a:solidFill>
              <a:schemeClr val="bg1">
                <a:lumMod val="65000"/>
              </a:schemeClr>
            </a:solidFill>
          </a:ln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ADE3DBC-877C-548F-599A-18A1E4F004C0}"/>
              </a:ext>
            </a:extLst>
          </p:cNvPr>
          <p:cNvSpPr/>
          <p:nvPr/>
        </p:nvSpPr>
        <p:spPr>
          <a:xfrm>
            <a:off x="5556599" y="3355893"/>
            <a:ext cx="136188" cy="136188"/>
          </a:xfrm>
          <a:prstGeom prst="ellipse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9" name="Isosceles Triangle 58">
            <a:extLst>
              <a:ext uri="{FF2B5EF4-FFF2-40B4-BE49-F238E27FC236}">
                <a16:creationId xmlns:a16="http://schemas.microsoft.com/office/drawing/2014/main" id="{0E6CB190-82A5-45DA-8F1B-5C62BA785713}"/>
              </a:ext>
            </a:extLst>
          </p:cNvPr>
          <p:cNvSpPr/>
          <p:nvPr/>
        </p:nvSpPr>
        <p:spPr>
          <a:xfrm rot="5400000">
            <a:off x="5763910" y="3389712"/>
            <a:ext cx="69259" cy="116211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62533FF8-3364-9D14-548B-9151FF46E419}"/>
              </a:ext>
            </a:extLst>
          </p:cNvPr>
          <p:cNvCxnSpPr/>
          <p:nvPr/>
        </p:nvCxnSpPr>
        <p:spPr>
          <a:xfrm flipV="1">
            <a:off x="3902191" y="3423987"/>
            <a:ext cx="1635358" cy="244300"/>
          </a:xfrm>
          <a:prstGeom prst="bentConnector3">
            <a:avLst>
              <a:gd name="adj1" fmla="val 58154"/>
            </a:avLst>
          </a:prstGeom>
          <a:solidFill>
            <a:srgbClr val="BABABA"/>
          </a:solidFill>
          <a:ln w="19050">
            <a:solidFill>
              <a:schemeClr val="bg1">
                <a:lumMod val="65000"/>
              </a:schemeClr>
            </a:solidFill>
          </a:ln>
        </p:spPr>
      </p:cxnSp>
      <p:sp>
        <p:nvSpPr>
          <p:cNvPr id="11" name="TextBox 1">
            <a:extLst>
              <a:ext uri="{FF2B5EF4-FFF2-40B4-BE49-F238E27FC236}">
                <a16:creationId xmlns:a16="http://schemas.microsoft.com/office/drawing/2014/main" id="{B4694292-1941-0104-4F66-7184B083FC39}"/>
              </a:ext>
            </a:extLst>
          </p:cNvPr>
          <p:cNvSpPr txBox="1"/>
          <p:nvPr/>
        </p:nvSpPr>
        <p:spPr>
          <a:xfrm>
            <a:off x="469932" y="801660"/>
            <a:ext cx="10701299" cy="338554"/>
          </a:xfrm>
          <a:prstGeom prst="rect">
            <a:avLst/>
          </a:prstGeom>
          <a:noFill/>
          <a:ln w="19050">
            <a:noFill/>
            <a:prstDash val="lgDash"/>
          </a:ln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en-US" sz="1600" dirty="0">
                <a:latin typeface="+mn-lt"/>
                <a:cs typeface="Arial" panose="020B0604020202020204" pitchFamily="34" charset="0"/>
              </a:rPr>
              <a:t>Non-stop bottom to top service modeling and prebuilt 5G service catalogs to shorten TTM of 5G product &amp; services </a:t>
            </a:r>
            <a:endParaRPr lang="id-ID" sz="16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2031C5C1-E74D-6EEA-2A3F-E5855CD4B827}"/>
              </a:ext>
            </a:extLst>
          </p:cNvPr>
          <p:cNvSpPr>
            <a:spLocks noChangeAspect="1"/>
          </p:cNvSpPr>
          <p:nvPr/>
        </p:nvSpPr>
        <p:spPr bwMode="auto">
          <a:xfrm>
            <a:off x="888370" y="4336357"/>
            <a:ext cx="3528000" cy="1002894"/>
          </a:xfrm>
          <a:custGeom>
            <a:avLst/>
            <a:gdLst>
              <a:gd name="T0" fmla="*/ 1166 w 2364"/>
              <a:gd name="T1" fmla="*/ 0 h 672"/>
              <a:gd name="T2" fmla="*/ 0 w 2364"/>
              <a:gd name="T3" fmla="*/ 246 h 672"/>
              <a:gd name="T4" fmla="*/ 1182 w 2364"/>
              <a:gd name="T5" fmla="*/ 672 h 672"/>
              <a:gd name="T6" fmla="*/ 2364 w 2364"/>
              <a:gd name="T7" fmla="*/ 246 h 672"/>
              <a:gd name="T8" fmla="*/ 1166 w 2364"/>
              <a:gd name="T9" fmla="*/ 0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64" h="672">
                <a:moveTo>
                  <a:pt x="1166" y="0"/>
                </a:moveTo>
                <a:lnTo>
                  <a:pt x="0" y="246"/>
                </a:lnTo>
                <a:lnTo>
                  <a:pt x="1182" y="672"/>
                </a:lnTo>
                <a:lnTo>
                  <a:pt x="2364" y="246"/>
                </a:lnTo>
                <a:lnTo>
                  <a:pt x="116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7E305CF6-17CD-9BDE-DD2D-FF735BEC09F3}"/>
              </a:ext>
            </a:extLst>
          </p:cNvPr>
          <p:cNvSpPr/>
          <p:nvPr/>
        </p:nvSpPr>
        <p:spPr bwMode="auto">
          <a:xfrm>
            <a:off x="1297324" y="3639280"/>
            <a:ext cx="2736724" cy="777952"/>
          </a:xfrm>
          <a:custGeom>
            <a:avLst/>
            <a:gdLst>
              <a:gd name="T0" fmla="*/ 1166 w 2364"/>
              <a:gd name="T1" fmla="*/ 0 h 672"/>
              <a:gd name="T2" fmla="*/ 0 w 2364"/>
              <a:gd name="T3" fmla="*/ 246 h 672"/>
              <a:gd name="T4" fmla="*/ 1182 w 2364"/>
              <a:gd name="T5" fmla="*/ 672 h 672"/>
              <a:gd name="T6" fmla="*/ 2364 w 2364"/>
              <a:gd name="T7" fmla="*/ 246 h 672"/>
              <a:gd name="T8" fmla="*/ 1166 w 2364"/>
              <a:gd name="T9" fmla="*/ 0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64" h="672">
                <a:moveTo>
                  <a:pt x="1166" y="0"/>
                </a:moveTo>
                <a:lnTo>
                  <a:pt x="0" y="246"/>
                </a:lnTo>
                <a:lnTo>
                  <a:pt x="1182" y="672"/>
                </a:lnTo>
                <a:lnTo>
                  <a:pt x="2364" y="246"/>
                </a:lnTo>
                <a:lnTo>
                  <a:pt x="1166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DCE0A8CE-E7E8-6394-AE8E-2800551A426B}"/>
              </a:ext>
            </a:extLst>
          </p:cNvPr>
          <p:cNvSpPr/>
          <p:nvPr/>
        </p:nvSpPr>
        <p:spPr bwMode="auto">
          <a:xfrm>
            <a:off x="1665462" y="2879851"/>
            <a:ext cx="2001605" cy="764060"/>
          </a:xfrm>
          <a:custGeom>
            <a:avLst/>
            <a:gdLst>
              <a:gd name="T0" fmla="*/ 864 w 1729"/>
              <a:gd name="T1" fmla="*/ 0 h 660"/>
              <a:gd name="T2" fmla="*/ 0 w 1729"/>
              <a:gd name="T3" fmla="*/ 351 h 660"/>
              <a:gd name="T4" fmla="*/ 864 w 1729"/>
              <a:gd name="T5" fmla="*/ 660 h 660"/>
              <a:gd name="T6" fmla="*/ 1729 w 1729"/>
              <a:gd name="T7" fmla="*/ 351 h 660"/>
              <a:gd name="T8" fmla="*/ 864 w 1729"/>
              <a:gd name="T9" fmla="*/ 0 h 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29" h="660">
                <a:moveTo>
                  <a:pt x="864" y="0"/>
                </a:moveTo>
                <a:lnTo>
                  <a:pt x="0" y="351"/>
                </a:lnTo>
                <a:lnTo>
                  <a:pt x="864" y="660"/>
                </a:lnTo>
                <a:lnTo>
                  <a:pt x="1729" y="351"/>
                </a:lnTo>
                <a:lnTo>
                  <a:pt x="86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D94890EA-EAEA-2476-B657-18F0839393BB}"/>
              </a:ext>
            </a:extLst>
          </p:cNvPr>
          <p:cNvSpPr/>
          <p:nvPr/>
        </p:nvSpPr>
        <p:spPr bwMode="auto">
          <a:xfrm>
            <a:off x="2665685" y="1531172"/>
            <a:ext cx="957391" cy="2015497"/>
          </a:xfrm>
          <a:custGeom>
            <a:avLst/>
            <a:gdLst>
              <a:gd name="T0" fmla="*/ 0 w 827"/>
              <a:gd name="T1" fmla="*/ 0 h 1741"/>
              <a:gd name="T2" fmla="*/ 0 w 827"/>
              <a:gd name="T3" fmla="*/ 1741 h 1741"/>
              <a:gd name="T4" fmla="*/ 827 w 827"/>
              <a:gd name="T5" fmla="*/ 1445 h 1741"/>
              <a:gd name="T6" fmla="*/ 0 w 827"/>
              <a:gd name="T7" fmla="*/ 0 h 1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27" h="1741">
                <a:moveTo>
                  <a:pt x="0" y="0"/>
                </a:moveTo>
                <a:lnTo>
                  <a:pt x="0" y="1741"/>
                </a:lnTo>
                <a:lnTo>
                  <a:pt x="827" y="1445"/>
                </a:lnTo>
                <a:lnTo>
                  <a:pt x="0" y="0"/>
                </a:lnTo>
                <a:close/>
              </a:path>
            </a:pathLst>
          </a:custGeom>
          <a:solidFill>
            <a:srgbClr val="4BACC6">
              <a:alpha val="85882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5668E0AA-AE3A-2FAB-2B07-D3AAB7140852}"/>
              </a:ext>
            </a:extLst>
          </p:cNvPr>
          <p:cNvSpPr/>
          <p:nvPr/>
        </p:nvSpPr>
        <p:spPr bwMode="auto">
          <a:xfrm>
            <a:off x="1708296" y="1531172"/>
            <a:ext cx="957391" cy="2015497"/>
          </a:xfrm>
          <a:custGeom>
            <a:avLst/>
            <a:gdLst>
              <a:gd name="T0" fmla="*/ 827 w 827"/>
              <a:gd name="T1" fmla="*/ 1741 h 1741"/>
              <a:gd name="T2" fmla="*/ 827 w 827"/>
              <a:gd name="T3" fmla="*/ 0 h 1741"/>
              <a:gd name="T4" fmla="*/ 0 w 827"/>
              <a:gd name="T5" fmla="*/ 1445 h 1741"/>
              <a:gd name="T6" fmla="*/ 827 w 827"/>
              <a:gd name="T7" fmla="*/ 1741 h 1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27" h="1741">
                <a:moveTo>
                  <a:pt x="827" y="1741"/>
                </a:moveTo>
                <a:lnTo>
                  <a:pt x="827" y="0"/>
                </a:lnTo>
                <a:lnTo>
                  <a:pt x="0" y="1445"/>
                </a:lnTo>
                <a:lnTo>
                  <a:pt x="827" y="1741"/>
                </a:lnTo>
                <a:close/>
              </a:path>
            </a:pathLst>
          </a:custGeom>
          <a:solidFill>
            <a:srgbClr val="4BACC6">
              <a:alpha val="85882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F1330AFB-66CB-EF7D-0A40-121B21D8CAAC}"/>
              </a:ext>
            </a:extLst>
          </p:cNvPr>
          <p:cNvSpPr/>
          <p:nvPr/>
        </p:nvSpPr>
        <p:spPr bwMode="auto">
          <a:xfrm>
            <a:off x="2665685" y="3924068"/>
            <a:ext cx="1736500" cy="1261857"/>
          </a:xfrm>
          <a:custGeom>
            <a:avLst/>
            <a:gdLst>
              <a:gd name="T0" fmla="*/ 0 w 1500"/>
              <a:gd name="T1" fmla="*/ 426 h 1090"/>
              <a:gd name="T2" fmla="*/ 0 w 1500"/>
              <a:gd name="T3" fmla="*/ 1090 h 1090"/>
              <a:gd name="T4" fmla="*/ 1500 w 1500"/>
              <a:gd name="T5" fmla="*/ 551 h 1090"/>
              <a:gd name="T6" fmla="*/ 1182 w 1500"/>
              <a:gd name="T7" fmla="*/ 0 h 1090"/>
              <a:gd name="T8" fmla="*/ 0 w 1500"/>
              <a:gd name="T9" fmla="*/ 426 h 10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00" h="1090">
                <a:moveTo>
                  <a:pt x="0" y="426"/>
                </a:moveTo>
                <a:lnTo>
                  <a:pt x="0" y="1090"/>
                </a:lnTo>
                <a:lnTo>
                  <a:pt x="1500" y="551"/>
                </a:lnTo>
                <a:lnTo>
                  <a:pt x="1182" y="0"/>
                </a:lnTo>
                <a:lnTo>
                  <a:pt x="0" y="426"/>
                </a:lnTo>
                <a:close/>
              </a:path>
            </a:pathLst>
          </a:custGeom>
          <a:solidFill>
            <a:srgbClr val="215968">
              <a:alpha val="8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8" name="Freeform 10">
            <a:extLst>
              <a:ext uri="{FF2B5EF4-FFF2-40B4-BE49-F238E27FC236}">
                <a16:creationId xmlns:a16="http://schemas.microsoft.com/office/drawing/2014/main" id="{E618DDAA-4B0B-9275-2C51-6D10F58BA48E}"/>
              </a:ext>
            </a:extLst>
          </p:cNvPr>
          <p:cNvSpPr/>
          <p:nvPr/>
        </p:nvSpPr>
        <p:spPr bwMode="auto">
          <a:xfrm>
            <a:off x="930344" y="3924068"/>
            <a:ext cx="1735343" cy="1261857"/>
          </a:xfrm>
          <a:custGeom>
            <a:avLst/>
            <a:gdLst>
              <a:gd name="T0" fmla="*/ 0 w 1499"/>
              <a:gd name="T1" fmla="*/ 551 h 1090"/>
              <a:gd name="T2" fmla="*/ 1499 w 1499"/>
              <a:gd name="T3" fmla="*/ 1090 h 1090"/>
              <a:gd name="T4" fmla="*/ 1499 w 1499"/>
              <a:gd name="T5" fmla="*/ 426 h 1090"/>
              <a:gd name="T6" fmla="*/ 317 w 1499"/>
              <a:gd name="T7" fmla="*/ 0 h 1090"/>
              <a:gd name="T8" fmla="*/ 0 w 1499"/>
              <a:gd name="T9" fmla="*/ 551 h 10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9" h="1090">
                <a:moveTo>
                  <a:pt x="0" y="551"/>
                </a:moveTo>
                <a:lnTo>
                  <a:pt x="1499" y="1090"/>
                </a:lnTo>
                <a:lnTo>
                  <a:pt x="1499" y="426"/>
                </a:lnTo>
                <a:lnTo>
                  <a:pt x="317" y="0"/>
                </a:lnTo>
                <a:lnTo>
                  <a:pt x="0" y="551"/>
                </a:lnTo>
                <a:close/>
              </a:path>
            </a:pathLst>
          </a:custGeom>
          <a:solidFill>
            <a:srgbClr val="215968">
              <a:alpha val="8117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 sz="100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E8288CFB-2A33-1C21-1B20-440C02F7351B}"/>
              </a:ext>
            </a:extLst>
          </p:cNvPr>
          <p:cNvSpPr/>
          <p:nvPr/>
        </p:nvSpPr>
        <p:spPr bwMode="auto">
          <a:xfrm>
            <a:off x="2665684" y="3267531"/>
            <a:ext cx="1325528" cy="1034955"/>
          </a:xfrm>
          <a:custGeom>
            <a:avLst/>
            <a:gdLst>
              <a:gd name="T0" fmla="*/ 865 w 1145"/>
              <a:gd name="T1" fmla="*/ 0 h 894"/>
              <a:gd name="T2" fmla="*/ 0 w 1145"/>
              <a:gd name="T3" fmla="*/ 309 h 894"/>
              <a:gd name="T4" fmla="*/ 0 w 1145"/>
              <a:gd name="T5" fmla="*/ 894 h 894"/>
              <a:gd name="T6" fmla="*/ 1145 w 1145"/>
              <a:gd name="T7" fmla="*/ 484 h 894"/>
              <a:gd name="T8" fmla="*/ 865 w 1145"/>
              <a:gd name="T9" fmla="*/ 0 h 8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5" h="894">
                <a:moveTo>
                  <a:pt x="865" y="0"/>
                </a:moveTo>
                <a:lnTo>
                  <a:pt x="0" y="309"/>
                </a:lnTo>
                <a:lnTo>
                  <a:pt x="0" y="894"/>
                </a:lnTo>
                <a:lnTo>
                  <a:pt x="1145" y="484"/>
                </a:lnTo>
                <a:lnTo>
                  <a:pt x="865" y="0"/>
                </a:lnTo>
                <a:close/>
              </a:path>
            </a:pathLst>
          </a:custGeom>
          <a:solidFill>
            <a:srgbClr val="66A6B8">
              <a:alpha val="85882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0" name="Freeform 12">
            <a:extLst>
              <a:ext uri="{FF2B5EF4-FFF2-40B4-BE49-F238E27FC236}">
                <a16:creationId xmlns:a16="http://schemas.microsoft.com/office/drawing/2014/main" id="{4FCC8A22-9DDD-E640-56E1-DB4C1DB29064}"/>
              </a:ext>
            </a:extLst>
          </p:cNvPr>
          <p:cNvSpPr/>
          <p:nvPr/>
        </p:nvSpPr>
        <p:spPr bwMode="auto">
          <a:xfrm>
            <a:off x="1338122" y="3261591"/>
            <a:ext cx="1324371" cy="1034955"/>
          </a:xfrm>
          <a:custGeom>
            <a:avLst/>
            <a:gdLst>
              <a:gd name="T0" fmla="*/ 0 w 1144"/>
              <a:gd name="T1" fmla="*/ 484 h 894"/>
              <a:gd name="T2" fmla="*/ 1144 w 1144"/>
              <a:gd name="T3" fmla="*/ 894 h 894"/>
              <a:gd name="T4" fmla="*/ 1144 w 1144"/>
              <a:gd name="T5" fmla="*/ 309 h 894"/>
              <a:gd name="T6" fmla="*/ 280 w 1144"/>
              <a:gd name="T7" fmla="*/ 0 h 894"/>
              <a:gd name="T8" fmla="*/ 0 w 1144"/>
              <a:gd name="T9" fmla="*/ 484 h 8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4" h="894">
                <a:moveTo>
                  <a:pt x="0" y="484"/>
                </a:moveTo>
                <a:lnTo>
                  <a:pt x="1144" y="894"/>
                </a:lnTo>
                <a:lnTo>
                  <a:pt x="1144" y="309"/>
                </a:lnTo>
                <a:lnTo>
                  <a:pt x="280" y="0"/>
                </a:lnTo>
                <a:lnTo>
                  <a:pt x="0" y="484"/>
                </a:lnTo>
                <a:close/>
              </a:path>
            </a:pathLst>
          </a:custGeom>
          <a:solidFill>
            <a:srgbClr val="66A6B8">
              <a:alpha val="85882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 sz="1865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4A818A-A1D0-01A7-D86F-BAC06BCD7741}"/>
              </a:ext>
            </a:extLst>
          </p:cNvPr>
          <p:cNvGrpSpPr/>
          <p:nvPr/>
        </p:nvGrpSpPr>
        <p:grpSpPr>
          <a:xfrm rot="20444854">
            <a:off x="3031786" y="3502682"/>
            <a:ext cx="341584" cy="341584"/>
            <a:chOff x="3277763" y="3997322"/>
            <a:chExt cx="879475" cy="879475"/>
          </a:xfrm>
        </p:grpSpPr>
        <p:sp>
          <p:nvSpPr>
            <p:cNvPr id="22" name="Rectangle 20">
              <a:extLst>
                <a:ext uri="{FF2B5EF4-FFF2-40B4-BE49-F238E27FC236}">
                  <a16:creationId xmlns:a16="http://schemas.microsoft.com/office/drawing/2014/main" id="{FE5AE13F-A49A-BB16-4FE8-7855EF7BC2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7763" y="3997322"/>
              <a:ext cx="879475" cy="879475"/>
            </a:xfrm>
            <a:prstGeom prst="rect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23" name="Line 21">
              <a:extLst>
                <a:ext uri="{FF2B5EF4-FFF2-40B4-BE49-F238E27FC236}">
                  <a16:creationId xmlns:a16="http://schemas.microsoft.com/office/drawing/2014/main" id="{93F06764-599D-CC8B-C420-C655704C3E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19513" y="4310063"/>
              <a:ext cx="0" cy="261938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24" name="Line 22">
              <a:extLst>
                <a:ext uri="{FF2B5EF4-FFF2-40B4-BE49-F238E27FC236}">
                  <a16:creationId xmlns:a16="http://schemas.microsoft.com/office/drawing/2014/main" id="{2209409E-F131-878E-F39F-4787291B0B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00488" y="4492626"/>
              <a:ext cx="0" cy="79375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25" name="Line 23">
              <a:extLst>
                <a:ext uri="{FF2B5EF4-FFF2-40B4-BE49-F238E27FC236}">
                  <a16:creationId xmlns:a16="http://schemas.microsoft.com/office/drawing/2014/main" id="{CD5D5A72-89C6-232E-D423-68B8EACBA9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6788" y="4149726"/>
              <a:ext cx="0" cy="220663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26" name="Line 24">
              <a:extLst>
                <a:ext uri="{FF2B5EF4-FFF2-40B4-BE49-F238E27FC236}">
                  <a16:creationId xmlns:a16="http://schemas.microsoft.com/office/drawing/2014/main" id="{78CE0D4C-BCA9-4F80-99DF-4F08A97C80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6788" y="4430713"/>
              <a:ext cx="0" cy="141288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27" name="Line 25">
              <a:extLst>
                <a:ext uri="{FF2B5EF4-FFF2-40B4-BE49-F238E27FC236}">
                  <a16:creationId xmlns:a16="http://schemas.microsoft.com/office/drawing/2014/main" id="{2AAB03E4-2D62-586E-9BCF-547706CC96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00488" y="4149726"/>
              <a:ext cx="0" cy="280988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28" name="Line 26">
              <a:extLst>
                <a:ext uri="{FF2B5EF4-FFF2-40B4-BE49-F238E27FC236}">
                  <a16:creationId xmlns:a16="http://schemas.microsoft.com/office/drawing/2014/main" id="{549A4A13-0513-ADAF-CB6E-170FCABD66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19513" y="4149726"/>
              <a:ext cx="0" cy="98425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D9991525-C573-F928-5536-75489BC497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163" y="4430713"/>
              <a:ext cx="122238" cy="61913"/>
            </a:xfrm>
            <a:prstGeom prst="rect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ED612B88-85EA-1BB8-59E7-09091E6AC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7600" y="4248151"/>
              <a:ext cx="122238" cy="61913"/>
            </a:xfrm>
            <a:prstGeom prst="rect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81AB4D58-1E63-AB45-769A-8E9584576B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4875" y="4370388"/>
              <a:ext cx="122238" cy="60325"/>
            </a:xfrm>
            <a:prstGeom prst="rect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32" name="Oval 30">
              <a:extLst>
                <a:ext uri="{FF2B5EF4-FFF2-40B4-BE49-F238E27FC236}">
                  <a16:creationId xmlns:a16="http://schemas.microsoft.com/office/drawing/2014/main" id="{D17A3AB1-61C4-D51E-9377-2AF4D1FE6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163" y="4673601"/>
              <a:ext cx="122238" cy="122238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33" name="Oval 31">
              <a:extLst>
                <a:ext uri="{FF2B5EF4-FFF2-40B4-BE49-F238E27FC236}">
                  <a16:creationId xmlns:a16="http://schemas.microsoft.com/office/drawing/2014/main" id="{DF99AAD2-DF51-673C-7370-A8A3EFD2E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7600" y="4673601"/>
              <a:ext cx="122238" cy="122238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34" name="Oval 32">
              <a:extLst>
                <a:ext uri="{FF2B5EF4-FFF2-40B4-BE49-F238E27FC236}">
                  <a16:creationId xmlns:a16="http://schemas.microsoft.com/office/drawing/2014/main" id="{0C08910F-CBBF-1005-C19E-1EE7CB6A35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4875" y="4673601"/>
              <a:ext cx="122238" cy="122238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3BBE107-ED13-4715-EEBC-F64AC2C5E68A}"/>
              </a:ext>
            </a:extLst>
          </p:cNvPr>
          <p:cNvGrpSpPr/>
          <p:nvPr/>
        </p:nvGrpSpPr>
        <p:grpSpPr>
          <a:xfrm rot="20332437">
            <a:off x="2729651" y="2550493"/>
            <a:ext cx="351351" cy="345008"/>
            <a:chOff x="1614489" y="3721100"/>
            <a:chExt cx="879475" cy="863600"/>
          </a:xfrm>
        </p:grpSpPr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F2CE50E7-1118-C961-81D5-5610C3C448DB}"/>
                </a:ext>
              </a:extLst>
            </p:cNvPr>
            <p:cNvSpPr/>
            <p:nvPr/>
          </p:nvSpPr>
          <p:spPr bwMode="auto">
            <a:xfrm>
              <a:off x="1887538" y="3721100"/>
              <a:ext cx="393700" cy="166688"/>
            </a:xfrm>
            <a:custGeom>
              <a:avLst/>
              <a:gdLst>
                <a:gd name="T0" fmla="*/ 0 w 248"/>
                <a:gd name="T1" fmla="*/ 105 h 105"/>
                <a:gd name="T2" fmla="*/ 124 w 248"/>
                <a:gd name="T3" fmla="*/ 0 h 105"/>
                <a:gd name="T4" fmla="*/ 248 w 24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8" h="105">
                  <a:moveTo>
                    <a:pt x="0" y="105"/>
                  </a:moveTo>
                  <a:lnTo>
                    <a:pt x="124" y="0"/>
                  </a:lnTo>
                  <a:lnTo>
                    <a:pt x="248" y="105"/>
                  </a:ln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37" name="Rectangle 11">
              <a:extLst>
                <a:ext uri="{FF2B5EF4-FFF2-40B4-BE49-F238E27FC236}">
                  <a16:creationId xmlns:a16="http://schemas.microsoft.com/office/drawing/2014/main" id="{5DE69BB2-BBFC-5278-16A6-300C00C7A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4489" y="3887788"/>
              <a:ext cx="879475" cy="696912"/>
            </a:xfrm>
            <a:prstGeom prst="rect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38" name="Rectangle 12">
              <a:extLst>
                <a:ext uri="{FF2B5EF4-FFF2-40B4-BE49-F238E27FC236}">
                  <a16:creationId xmlns:a16="http://schemas.microsoft.com/office/drawing/2014/main" id="{31C98F57-EC5C-515A-BC8C-66FD591B92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4976" y="3978275"/>
              <a:ext cx="698500" cy="515938"/>
            </a:xfrm>
            <a:prstGeom prst="rect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9E60C3D4-DB83-3A29-EF21-767D09C110A4}"/>
                </a:ext>
              </a:extLst>
            </p:cNvPr>
            <p:cNvSpPr/>
            <p:nvPr/>
          </p:nvSpPr>
          <p:spPr bwMode="auto">
            <a:xfrm>
              <a:off x="1765301" y="4076700"/>
              <a:ext cx="349250" cy="417513"/>
            </a:xfrm>
            <a:custGeom>
              <a:avLst/>
              <a:gdLst>
                <a:gd name="T0" fmla="*/ 92 w 92"/>
                <a:gd name="T1" fmla="*/ 110 h 110"/>
                <a:gd name="T2" fmla="*/ 46 w 92"/>
                <a:gd name="T3" fmla="*/ 0 h 110"/>
                <a:gd name="T4" fmla="*/ 0 w 92"/>
                <a:gd name="T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" h="110">
                  <a:moveTo>
                    <a:pt x="92" y="110"/>
                  </a:moveTo>
                  <a:cubicBezTo>
                    <a:pt x="92" y="110"/>
                    <a:pt x="46" y="56"/>
                    <a:pt x="46" y="0"/>
                  </a:cubicBezTo>
                  <a:cubicBezTo>
                    <a:pt x="46" y="56"/>
                    <a:pt x="0" y="110"/>
                    <a:pt x="0" y="110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40" name="Line 14">
              <a:extLst>
                <a:ext uri="{FF2B5EF4-FFF2-40B4-BE49-F238E27FC236}">
                  <a16:creationId xmlns:a16="http://schemas.microsoft.com/office/drawing/2014/main" id="{99EDAD24-14D6-7D5A-45E6-A4A060FD64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49438" y="4373563"/>
              <a:ext cx="182563" cy="0"/>
            </a:xfrm>
            <a:prstGeom prst="line">
              <a:avLst/>
            </a:prstGeom>
            <a:noFill/>
            <a:ln w="15875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7AF48BAB-EAD3-F5CA-BBEB-CA7C55EC9326}"/>
                </a:ext>
              </a:extLst>
            </p:cNvPr>
            <p:cNvSpPr/>
            <p:nvPr/>
          </p:nvSpPr>
          <p:spPr bwMode="auto">
            <a:xfrm>
              <a:off x="2220913" y="4376738"/>
              <a:ext cx="92075" cy="117475"/>
            </a:xfrm>
            <a:custGeom>
              <a:avLst/>
              <a:gdLst>
                <a:gd name="T0" fmla="*/ 0 w 58"/>
                <a:gd name="T1" fmla="*/ 74 h 74"/>
                <a:gd name="T2" fmla="*/ 0 w 58"/>
                <a:gd name="T3" fmla="*/ 0 h 74"/>
                <a:gd name="T4" fmla="*/ 58 w 58"/>
                <a:gd name="T5" fmla="*/ 0 h 74"/>
                <a:gd name="T6" fmla="*/ 58 w 58"/>
                <a:gd name="T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74">
                  <a:moveTo>
                    <a:pt x="0" y="74"/>
                  </a:moveTo>
                  <a:lnTo>
                    <a:pt x="0" y="0"/>
                  </a:lnTo>
                  <a:lnTo>
                    <a:pt x="58" y="0"/>
                  </a:lnTo>
                  <a:lnTo>
                    <a:pt x="58" y="74"/>
                  </a:ln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7F6E1D48-1D25-E82A-6982-AB765956C45C}"/>
                </a:ext>
              </a:extLst>
            </p:cNvPr>
            <p:cNvSpPr/>
            <p:nvPr/>
          </p:nvSpPr>
          <p:spPr bwMode="auto">
            <a:xfrm>
              <a:off x="2312988" y="4251325"/>
              <a:ext cx="90488" cy="125413"/>
            </a:xfrm>
            <a:custGeom>
              <a:avLst/>
              <a:gdLst>
                <a:gd name="T0" fmla="*/ 0 w 57"/>
                <a:gd name="T1" fmla="*/ 79 h 79"/>
                <a:gd name="T2" fmla="*/ 0 w 57"/>
                <a:gd name="T3" fmla="*/ 0 h 79"/>
                <a:gd name="T4" fmla="*/ 57 w 57"/>
                <a:gd name="T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79">
                  <a:moveTo>
                    <a:pt x="0" y="79"/>
                  </a:moveTo>
                  <a:lnTo>
                    <a:pt x="0" y="0"/>
                  </a:lnTo>
                  <a:lnTo>
                    <a:pt x="57" y="0"/>
                  </a:ln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AC28B0CC-3FB5-0103-0604-8F6202F33DE7}"/>
              </a:ext>
            </a:extLst>
          </p:cNvPr>
          <p:cNvSpPr txBox="1"/>
          <p:nvPr/>
        </p:nvSpPr>
        <p:spPr>
          <a:xfrm>
            <a:off x="1259239" y="3968173"/>
            <a:ext cx="1006082" cy="404714"/>
          </a:xfrm>
          <a:prstGeom prst="rect">
            <a:avLst/>
          </a:prstGeom>
          <a:noFill/>
        </p:spPr>
        <p:txBody>
          <a:bodyPr wrap="square" lIns="48000" tIns="48000" rIns="48000" bIns="48000" rtlCol="0">
            <a:spAutoFit/>
          </a:bodyPr>
          <a:lstStyle/>
          <a:p>
            <a:r>
              <a:rPr lang="en-US" sz="10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Franklin Gothic Demi Cond" panose="020B0706030402020204" charset="0"/>
                <a:cs typeface="Franklin Gothic Demi Cond" panose="020B0706030402020204" charset="0"/>
              </a:rPr>
              <a:t>eMBB</a:t>
            </a:r>
            <a:endParaRPr lang="en-US" sz="10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Franklin Gothic Demi Cond" panose="020B0706030402020204" charset="0"/>
              <a:cs typeface="Franklin Gothic Demi Cond" panose="020B0706030402020204" charset="0"/>
            </a:endParaRPr>
          </a:p>
          <a:p>
            <a:r>
              <a:rPr lang="en-US" sz="1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Franklin Gothic Demi Cond" panose="020B0706030402020204" charset="0"/>
                <a:cs typeface="Franklin Gothic Demi Cond" panose="020B0706030402020204" charset="0"/>
              </a:rPr>
              <a:t>Slice</a:t>
            </a:r>
            <a:endParaRPr lang="id-ID" sz="10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Franklin Gothic Demi Cond" panose="020B0706030402020204" charset="0"/>
              <a:cs typeface="Franklin Gothic Demi Cond" panose="020B070603040202020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5BF2FD-048E-81D4-B0A7-7E59F58E1F31}"/>
              </a:ext>
            </a:extLst>
          </p:cNvPr>
          <p:cNvSpPr txBox="1"/>
          <p:nvPr/>
        </p:nvSpPr>
        <p:spPr>
          <a:xfrm>
            <a:off x="1176915" y="4254572"/>
            <a:ext cx="606928" cy="404714"/>
          </a:xfrm>
          <a:prstGeom prst="rect">
            <a:avLst/>
          </a:prstGeom>
          <a:noFill/>
        </p:spPr>
        <p:txBody>
          <a:bodyPr wrap="square" lIns="48000" tIns="48000" rIns="48000" bIns="4800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Franklin Gothic Demi Cond" panose="020B0706030402020204" charset="0"/>
                <a:cs typeface="Franklin Gothic Demi Cond" panose="020B0706030402020204" charset="0"/>
              </a:rPr>
              <a:t>   CPE</a:t>
            </a:r>
          </a:p>
          <a:p>
            <a:r>
              <a:rPr lang="en-US" sz="1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Franklin Gothic Demi Cond" panose="020B0706030402020204" charset="0"/>
                <a:cs typeface="Franklin Gothic Demi Cond" panose="020B0706030402020204" charset="0"/>
              </a:rPr>
              <a:t>Service</a:t>
            </a:r>
            <a:endParaRPr lang="id-ID" sz="10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Franklin Gothic Demi Cond" panose="020B0706030402020204" charset="0"/>
              <a:cs typeface="Franklin Gothic Demi Cond" panose="020B070603040202020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023A835-F762-AAFF-B7D8-59048C2695A7}"/>
              </a:ext>
            </a:extLst>
          </p:cNvPr>
          <p:cNvSpPr txBox="1"/>
          <p:nvPr/>
        </p:nvSpPr>
        <p:spPr>
          <a:xfrm>
            <a:off x="1677374" y="4268111"/>
            <a:ext cx="681869" cy="404714"/>
          </a:xfrm>
          <a:prstGeom prst="rect">
            <a:avLst/>
          </a:prstGeom>
          <a:noFill/>
        </p:spPr>
        <p:txBody>
          <a:bodyPr wrap="square" lIns="48000" tIns="48000" rIns="48000" bIns="4800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Franklin Gothic Demi Cond" panose="020B0706030402020204" charset="0"/>
                <a:cs typeface="Franklin Gothic Demi Cond" panose="020B0706030402020204" charset="0"/>
              </a:rPr>
              <a:t>DNN</a:t>
            </a:r>
          </a:p>
          <a:p>
            <a:r>
              <a:rPr lang="en-US" sz="1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Franklin Gothic Demi Cond" panose="020B0706030402020204" charset="0"/>
                <a:cs typeface="Franklin Gothic Demi Cond" panose="020B0706030402020204" charset="0"/>
              </a:rPr>
              <a:t>Service</a:t>
            </a:r>
            <a:endParaRPr lang="id-ID" sz="10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Franklin Gothic Demi Cond" panose="020B0706030402020204" charset="0"/>
              <a:cs typeface="Franklin Gothic Demi Cond" panose="020B070603040202020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B8185AD-7C26-5EEE-3EF7-204AE50470A3}"/>
              </a:ext>
            </a:extLst>
          </p:cNvPr>
          <p:cNvSpPr txBox="1"/>
          <p:nvPr/>
        </p:nvSpPr>
        <p:spPr>
          <a:xfrm>
            <a:off x="2172588" y="4302750"/>
            <a:ext cx="781221" cy="404714"/>
          </a:xfrm>
          <a:prstGeom prst="rect">
            <a:avLst/>
          </a:prstGeom>
          <a:noFill/>
        </p:spPr>
        <p:txBody>
          <a:bodyPr wrap="square" lIns="48000" tIns="48000" rIns="48000" bIns="4800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Franklin Gothic Demi Cond" panose="020B0706030402020204" charset="0"/>
                <a:cs typeface="Franklin Gothic Demi Cond" panose="020B0706030402020204" charset="0"/>
              </a:rPr>
              <a:t>VLAN </a:t>
            </a:r>
          </a:p>
          <a:p>
            <a:r>
              <a:rPr lang="en-US" sz="1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Franklin Gothic Demi Cond" panose="020B0706030402020204" charset="0"/>
                <a:cs typeface="Franklin Gothic Demi Cond" panose="020B0706030402020204" charset="0"/>
              </a:rPr>
              <a:t>Service</a:t>
            </a:r>
            <a:endParaRPr lang="id-ID" sz="10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Franklin Gothic Demi Cond" panose="020B0706030402020204" charset="0"/>
              <a:cs typeface="Franklin Gothic Demi Cond" panose="020B070603040202020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959BB1A-6DEA-FBC9-54E8-54553216B884}"/>
              </a:ext>
            </a:extLst>
          </p:cNvPr>
          <p:cNvSpPr txBox="1"/>
          <p:nvPr/>
        </p:nvSpPr>
        <p:spPr>
          <a:xfrm>
            <a:off x="2346933" y="4785885"/>
            <a:ext cx="518173" cy="250826"/>
          </a:xfrm>
          <a:prstGeom prst="rect">
            <a:avLst/>
          </a:prstGeom>
          <a:noFill/>
        </p:spPr>
        <p:txBody>
          <a:bodyPr wrap="square" lIns="48000" tIns="48000" rIns="48000" bIns="48000" rtlCol="0">
            <a:spAutoFit/>
          </a:bodyPr>
          <a:lstStyle/>
          <a:p>
            <a:r>
              <a:rPr lang="is-IS" sz="1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Franklin Gothic Demi Cond" panose="020B0706030402020204" charset="0"/>
                <a:cs typeface="Franklin Gothic Demi Cond" panose="020B0706030402020204" charset="0"/>
              </a:rPr>
              <a:t>...</a:t>
            </a:r>
            <a:endParaRPr lang="id-ID" sz="10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Franklin Gothic Demi Cond" panose="020B0706030402020204" charset="0"/>
              <a:cs typeface="Franklin Gothic Demi Cond" panose="020B070603040202020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94715D8-67A9-64D2-0DCE-81A606FC08C3}"/>
              </a:ext>
            </a:extLst>
          </p:cNvPr>
          <p:cNvSpPr txBox="1"/>
          <p:nvPr/>
        </p:nvSpPr>
        <p:spPr>
          <a:xfrm>
            <a:off x="1516706" y="3414890"/>
            <a:ext cx="1020354" cy="404714"/>
          </a:xfrm>
          <a:prstGeom prst="rect">
            <a:avLst/>
          </a:prstGeom>
          <a:noFill/>
        </p:spPr>
        <p:txBody>
          <a:bodyPr wrap="square" lIns="48000" tIns="48000" rIns="48000" bIns="4800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Franklin Gothic Demi Cond" panose="020B0706030402020204" charset="0"/>
                <a:cs typeface="Franklin Gothic Demi Cond" panose="020B0706030402020204" charset="0"/>
              </a:rPr>
              <a:t>5G Gaming Slice Service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B5A3133-68CA-B49F-18E4-D38BBDFB962E}"/>
              </a:ext>
            </a:extLst>
          </p:cNvPr>
          <p:cNvSpPr txBox="1"/>
          <p:nvPr/>
        </p:nvSpPr>
        <p:spPr>
          <a:xfrm>
            <a:off x="2288460" y="3854652"/>
            <a:ext cx="855859" cy="404714"/>
          </a:xfrm>
          <a:prstGeom prst="rect">
            <a:avLst/>
          </a:prstGeom>
          <a:noFill/>
        </p:spPr>
        <p:txBody>
          <a:bodyPr wrap="square" lIns="48000" tIns="48000" rIns="48000" bIns="4800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Franklin Gothic Demi Cond" panose="020B0706030402020204" charset="0"/>
                <a:cs typeface="Franklin Gothic Demi Cond" panose="020B0706030402020204" charset="0"/>
              </a:rPr>
              <a:t>FWA Access Service</a:t>
            </a:r>
            <a:endParaRPr lang="id-ID" sz="10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Franklin Gothic Demi Cond" panose="020B0706030402020204" charset="0"/>
              <a:cs typeface="Franklin Gothic Demi Cond" panose="020B070603040202020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A1BDE5-BC13-4738-781C-B3D7FBEF012C}"/>
              </a:ext>
            </a:extLst>
          </p:cNvPr>
          <p:cNvSpPr txBox="1"/>
          <p:nvPr/>
        </p:nvSpPr>
        <p:spPr>
          <a:xfrm>
            <a:off x="2190346" y="2331907"/>
            <a:ext cx="825579" cy="250826"/>
          </a:xfrm>
          <a:prstGeom prst="rect">
            <a:avLst/>
          </a:prstGeom>
          <a:noFill/>
        </p:spPr>
        <p:txBody>
          <a:bodyPr wrap="square" lIns="48000" tIns="48000" rIns="48000" bIns="4800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Franklin Gothic Demi Cond" panose="020B0706030402020204" charset="0"/>
                <a:cs typeface="Franklin Gothic Demi Cond" panose="020B0706030402020204" charset="0"/>
              </a:rPr>
              <a:t>5G FWA</a:t>
            </a:r>
            <a:endParaRPr lang="id-ID" sz="10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Franklin Gothic Demi Cond" panose="020B0706030402020204" charset="0"/>
              <a:cs typeface="Franklin Gothic Demi Cond" panose="020B070603040202020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9BA029F-ABA4-181B-B90B-A3C84F563082}"/>
              </a:ext>
            </a:extLst>
          </p:cNvPr>
          <p:cNvSpPr txBox="1"/>
          <p:nvPr/>
        </p:nvSpPr>
        <p:spPr>
          <a:xfrm>
            <a:off x="2034249" y="2637229"/>
            <a:ext cx="613917" cy="250826"/>
          </a:xfrm>
          <a:prstGeom prst="rect">
            <a:avLst/>
          </a:prstGeom>
          <a:noFill/>
        </p:spPr>
        <p:txBody>
          <a:bodyPr wrap="square" lIns="48000" tIns="48000" rIns="48000" bIns="48000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Franklin Gothic Demi Cond" panose="020B0706030402020204" charset="0"/>
                <a:cs typeface="Franklin Gothic Demi Cond" panose="020B0706030402020204" charset="0"/>
              </a:rPr>
              <a:t>5G Slice</a:t>
            </a:r>
            <a:endParaRPr lang="id-ID" sz="10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Franklin Gothic Demi Cond" panose="020B0706030402020204" charset="0"/>
              <a:cs typeface="Franklin Gothic Demi Cond" panose="020B070603040202020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D3D260-47D4-8462-6011-BDBC39ED131A}"/>
              </a:ext>
            </a:extLst>
          </p:cNvPr>
          <p:cNvSpPr txBox="1"/>
          <p:nvPr/>
        </p:nvSpPr>
        <p:spPr>
          <a:xfrm>
            <a:off x="1941667" y="2788592"/>
            <a:ext cx="833348" cy="404714"/>
          </a:xfrm>
          <a:prstGeom prst="rect">
            <a:avLst/>
          </a:prstGeom>
          <a:noFill/>
        </p:spPr>
        <p:txBody>
          <a:bodyPr wrap="square" lIns="48000" tIns="48000" rIns="48000" bIns="4800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Franklin Gothic Demi Cond" panose="020B0706030402020204" charset="0"/>
                <a:cs typeface="Franklin Gothic Demi Cond" panose="020B0706030402020204" charset="0"/>
              </a:rPr>
              <a:t>5G Mobile Data &amp;Voice</a:t>
            </a:r>
            <a:endParaRPr lang="id-ID" sz="10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Franklin Gothic Demi Cond" panose="020B0706030402020204" charset="0"/>
              <a:cs typeface="Franklin Gothic Demi Cond" panose="020B0706030402020204" charset="0"/>
            </a:endParaRPr>
          </a:p>
        </p:txBody>
      </p:sp>
      <p:sp>
        <p:nvSpPr>
          <p:cNvPr id="53" name="文本框 2">
            <a:extLst>
              <a:ext uri="{FF2B5EF4-FFF2-40B4-BE49-F238E27FC236}">
                <a16:creationId xmlns:a16="http://schemas.microsoft.com/office/drawing/2014/main" id="{2CDEFA13-9744-76EC-289D-23EBDC9D7E6F}"/>
              </a:ext>
            </a:extLst>
          </p:cNvPr>
          <p:cNvSpPr txBox="1"/>
          <p:nvPr/>
        </p:nvSpPr>
        <p:spPr>
          <a:xfrm rot="20700000">
            <a:off x="3469094" y="4589228"/>
            <a:ext cx="455734" cy="309367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kumimoji="1" lang="en-US" altLang="zh-CN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RFS</a:t>
            </a:r>
            <a:endParaRPr kumimoji="1" lang="zh-CN" altLang="en-US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54" name="文本框 105">
            <a:extLst>
              <a:ext uri="{FF2B5EF4-FFF2-40B4-BE49-F238E27FC236}">
                <a16:creationId xmlns:a16="http://schemas.microsoft.com/office/drawing/2014/main" id="{54C11150-9C6B-E7A5-62FA-2F7B617F17F4}"/>
              </a:ext>
            </a:extLst>
          </p:cNvPr>
          <p:cNvSpPr txBox="1"/>
          <p:nvPr/>
        </p:nvSpPr>
        <p:spPr>
          <a:xfrm rot="20693820">
            <a:off x="3167342" y="3805892"/>
            <a:ext cx="455734" cy="309367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kumimoji="1" lang="en-US" altLang="zh-CN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CFS</a:t>
            </a:r>
            <a:endParaRPr kumimoji="1" lang="zh-CN" altLang="en-US" sz="14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55" name="文本框 131">
            <a:extLst>
              <a:ext uri="{FF2B5EF4-FFF2-40B4-BE49-F238E27FC236}">
                <a16:creationId xmlns:a16="http://schemas.microsoft.com/office/drawing/2014/main" id="{B4688AC1-BEA3-2C51-5D44-CDF98A5B5359}"/>
              </a:ext>
            </a:extLst>
          </p:cNvPr>
          <p:cNvSpPr txBox="1"/>
          <p:nvPr/>
        </p:nvSpPr>
        <p:spPr>
          <a:xfrm rot="20700000">
            <a:off x="2646258" y="2944819"/>
            <a:ext cx="455734" cy="309367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kumimoji="1" lang="en-US" altLang="zh-CN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Product</a:t>
            </a:r>
            <a:endParaRPr kumimoji="1" lang="zh-CN" altLang="en-US" sz="14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56" name="任意多边形 99">
            <a:extLst>
              <a:ext uri="{FF2B5EF4-FFF2-40B4-BE49-F238E27FC236}">
                <a16:creationId xmlns:a16="http://schemas.microsoft.com/office/drawing/2014/main" id="{020700C1-6266-082A-4FD5-ACB7E028A00D}"/>
              </a:ext>
            </a:extLst>
          </p:cNvPr>
          <p:cNvSpPr/>
          <p:nvPr/>
        </p:nvSpPr>
        <p:spPr bwMode="auto">
          <a:xfrm>
            <a:off x="433687" y="4690291"/>
            <a:ext cx="4451515" cy="1600454"/>
          </a:xfrm>
          <a:custGeom>
            <a:avLst/>
            <a:gdLst>
              <a:gd name="connsiteX0" fmla="*/ 3978331 w 4451515"/>
              <a:gd name="connsiteY0" fmla="*/ 0 h 1600454"/>
              <a:gd name="connsiteX1" fmla="*/ 4451515 w 4451515"/>
              <a:gd name="connsiteY1" fmla="*/ 807999 h 1600454"/>
              <a:gd name="connsiteX2" fmla="*/ 2232000 w 4451515"/>
              <a:gd name="connsiteY2" fmla="*/ 1593979 h 1600454"/>
              <a:gd name="connsiteX3" fmla="*/ 2232000 w 4451515"/>
              <a:gd name="connsiteY3" fmla="*/ 1600454 h 1600454"/>
              <a:gd name="connsiteX4" fmla="*/ 2222858 w 4451515"/>
              <a:gd name="connsiteY4" fmla="*/ 1597217 h 1600454"/>
              <a:gd name="connsiteX5" fmla="*/ 2219515 w 4451515"/>
              <a:gd name="connsiteY5" fmla="*/ 1598400 h 1600454"/>
              <a:gd name="connsiteX6" fmla="*/ 2219515 w 4451515"/>
              <a:gd name="connsiteY6" fmla="*/ 1596033 h 1600454"/>
              <a:gd name="connsiteX7" fmla="*/ 0 w 4451515"/>
              <a:gd name="connsiteY7" fmla="*/ 810053 h 1600454"/>
              <a:gd name="connsiteX8" fmla="*/ 472011 w 4451515"/>
              <a:gd name="connsiteY8" fmla="*/ 2054 h 1600454"/>
              <a:gd name="connsiteX9" fmla="*/ 2222863 w 4451515"/>
              <a:gd name="connsiteY9" fmla="*/ 623507 h 160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51515" h="1600454">
                <a:moveTo>
                  <a:pt x="3978331" y="0"/>
                </a:moveTo>
                <a:lnTo>
                  <a:pt x="4451515" y="807999"/>
                </a:lnTo>
                <a:lnTo>
                  <a:pt x="2232000" y="1593979"/>
                </a:lnTo>
                <a:lnTo>
                  <a:pt x="2232000" y="1600454"/>
                </a:lnTo>
                <a:lnTo>
                  <a:pt x="2222858" y="1597217"/>
                </a:lnTo>
                <a:lnTo>
                  <a:pt x="2219515" y="1598400"/>
                </a:lnTo>
                <a:lnTo>
                  <a:pt x="2219515" y="1596033"/>
                </a:lnTo>
                <a:lnTo>
                  <a:pt x="0" y="810053"/>
                </a:lnTo>
                <a:lnTo>
                  <a:pt x="472011" y="2054"/>
                </a:lnTo>
                <a:lnTo>
                  <a:pt x="2222863" y="623507"/>
                </a:lnTo>
                <a:close/>
              </a:path>
            </a:pathLst>
          </a:custGeom>
          <a:solidFill>
            <a:schemeClr val="bg1">
              <a:lumMod val="75000"/>
              <a:alpha val="81176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id-ID" sz="120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57" name="TextBox 177">
            <a:extLst>
              <a:ext uri="{FF2B5EF4-FFF2-40B4-BE49-F238E27FC236}">
                <a16:creationId xmlns:a16="http://schemas.microsoft.com/office/drawing/2014/main" id="{BCEB00D3-1FE9-956E-9F7F-6308C1B6D0FF}"/>
              </a:ext>
            </a:extLst>
          </p:cNvPr>
          <p:cNvSpPr txBox="1"/>
          <p:nvPr/>
        </p:nvSpPr>
        <p:spPr>
          <a:xfrm>
            <a:off x="1038237" y="5387449"/>
            <a:ext cx="604540" cy="250826"/>
          </a:xfrm>
          <a:prstGeom prst="rect">
            <a:avLst/>
          </a:prstGeom>
          <a:noFill/>
        </p:spPr>
        <p:txBody>
          <a:bodyPr wrap="square" lIns="48000" tIns="48000" rIns="48000" bIns="4800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Franklin Gothic Demi Cond" panose="020B0706030402020204" charset="0"/>
                <a:cs typeface="Franklin Gothic Demi Cond" panose="020B0706030402020204" charset="0"/>
              </a:rPr>
              <a:t>NSSMF</a:t>
            </a:r>
            <a:endParaRPr lang="id-ID" sz="10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Franklin Gothic Demi Cond" panose="020B0706030402020204" charset="0"/>
              <a:cs typeface="Franklin Gothic Demi Cond" panose="020B0706030402020204" charset="0"/>
            </a:endParaRPr>
          </a:p>
        </p:txBody>
      </p:sp>
      <p:sp>
        <p:nvSpPr>
          <p:cNvPr id="58" name="TextBox 177">
            <a:extLst>
              <a:ext uri="{FF2B5EF4-FFF2-40B4-BE49-F238E27FC236}">
                <a16:creationId xmlns:a16="http://schemas.microsoft.com/office/drawing/2014/main" id="{8955BF15-53D3-A879-4877-7DAC2A0C2320}"/>
              </a:ext>
            </a:extLst>
          </p:cNvPr>
          <p:cNvSpPr txBox="1"/>
          <p:nvPr/>
        </p:nvSpPr>
        <p:spPr>
          <a:xfrm>
            <a:off x="834180" y="4891579"/>
            <a:ext cx="518173" cy="250826"/>
          </a:xfrm>
          <a:prstGeom prst="rect">
            <a:avLst/>
          </a:prstGeom>
          <a:noFill/>
        </p:spPr>
        <p:txBody>
          <a:bodyPr wrap="square" lIns="48000" tIns="48000" rIns="48000" bIns="48000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Franklin Gothic Demi Cond" panose="020B0706030402020204" charset="0"/>
                <a:cs typeface="Franklin Gothic Demi Cond" panose="020B0706030402020204" charset="0"/>
              </a:rPr>
              <a:t>VLAN  </a:t>
            </a:r>
            <a:endParaRPr lang="id-ID" sz="10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Franklin Gothic Demi Cond" panose="020B0706030402020204" charset="0"/>
              <a:cs typeface="Franklin Gothic Demi Cond" panose="020B0706030402020204" charset="0"/>
            </a:endParaRPr>
          </a:p>
        </p:txBody>
      </p:sp>
      <p:sp>
        <p:nvSpPr>
          <p:cNvPr id="59" name="TextBox 177">
            <a:extLst>
              <a:ext uri="{FF2B5EF4-FFF2-40B4-BE49-F238E27FC236}">
                <a16:creationId xmlns:a16="http://schemas.microsoft.com/office/drawing/2014/main" id="{E4EED742-4358-D84D-FC06-1877CAEECB41}"/>
              </a:ext>
            </a:extLst>
          </p:cNvPr>
          <p:cNvSpPr txBox="1"/>
          <p:nvPr/>
        </p:nvSpPr>
        <p:spPr>
          <a:xfrm>
            <a:off x="951041" y="5152105"/>
            <a:ext cx="676377" cy="250826"/>
          </a:xfrm>
          <a:prstGeom prst="rect">
            <a:avLst/>
          </a:prstGeom>
          <a:noFill/>
        </p:spPr>
        <p:txBody>
          <a:bodyPr wrap="square" lIns="48000" tIns="48000" rIns="48000" bIns="48000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Franklin Gothic Demi Cond" panose="020B0706030402020204" charset="0"/>
                <a:cs typeface="Franklin Gothic Demi Cond" panose="020B0706030402020204" charset="0"/>
              </a:rPr>
              <a:t>Number  </a:t>
            </a:r>
            <a:endParaRPr lang="id-ID" sz="10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Franklin Gothic Demi Cond" panose="020B0706030402020204" charset="0"/>
              <a:cs typeface="Franklin Gothic Demi Cond" panose="020B0706030402020204" charset="0"/>
            </a:endParaRPr>
          </a:p>
        </p:txBody>
      </p:sp>
      <p:sp>
        <p:nvSpPr>
          <p:cNvPr id="60" name="TextBox 177">
            <a:extLst>
              <a:ext uri="{FF2B5EF4-FFF2-40B4-BE49-F238E27FC236}">
                <a16:creationId xmlns:a16="http://schemas.microsoft.com/office/drawing/2014/main" id="{F2828ADF-2250-03AC-6EC5-06D39B8DF097}"/>
              </a:ext>
            </a:extLst>
          </p:cNvPr>
          <p:cNvSpPr txBox="1"/>
          <p:nvPr/>
        </p:nvSpPr>
        <p:spPr>
          <a:xfrm rot="173185">
            <a:off x="1523856" y="5165022"/>
            <a:ext cx="650367" cy="250826"/>
          </a:xfrm>
          <a:prstGeom prst="rect">
            <a:avLst/>
          </a:prstGeom>
          <a:noFill/>
        </p:spPr>
        <p:txBody>
          <a:bodyPr wrap="square" lIns="48000" tIns="48000" rIns="48000" bIns="48000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Franklin Gothic Demi Cond" panose="020B0706030402020204" charset="0"/>
                <a:cs typeface="Franklin Gothic Demi Cond" panose="020B0706030402020204" charset="0"/>
              </a:rPr>
              <a:t>NE</a:t>
            </a:r>
            <a:endParaRPr lang="id-ID" sz="10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Franklin Gothic Demi Cond" panose="020B0706030402020204" charset="0"/>
              <a:cs typeface="Franklin Gothic Demi Cond" panose="020B0706030402020204" charset="0"/>
            </a:endParaRPr>
          </a:p>
        </p:txBody>
      </p:sp>
      <p:grpSp>
        <p:nvGrpSpPr>
          <p:cNvPr id="61" name="Group 68">
            <a:extLst>
              <a:ext uri="{FF2B5EF4-FFF2-40B4-BE49-F238E27FC236}">
                <a16:creationId xmlns:a16="http://schemas.microsoft.com/office/drawing/2014/main" id="{2D0615D8-8F84-7D46-3FB8-0349E1EEB3A9}"/>
              </a:ext>
            </a:extLst>
          </p:cNvPr>
          <p:cNvGrpSpPr/>
          <p:nvPr/>
        </p:nvGrpSpPr>
        <p:grpSpPr>
          <a:xfrm rot="20251316">
            <a:off x="3628136" y="5108179"/>
            <a:ext cx="361289" cy="361288"/>
            <a:chOff x="4033836" y="4086224"/>
            <a:chExt cx="881065" cy="881064"/>
          </a:xfrm>
          <a:noFill/>
        </p:grpSpPr>
        <p:sp>
          <p:nvSpPr>
            <p:cNvPr id="62" name="Freeform 36">
              <a:extLst>
                <a:ext uri="{FF2B5EF4-FFF2-40B4-BE49-F238E27FC236}">
                  <a16:creationId xmlns:a16="http://schemas.microsoft.com/office/drawing/2014/main" id="{C0CD6299-308A-14A5-12DE-8138AE712B1E}"/>
                </a:ext>
              </a:extLst>
            </p:cNvPr>
            <p:cNvSpPr/>
            <p:nvPr/>
          </p:nvSpPr>
          <p:spPr bwMode="auto">
            <a:xfrm>
              <a:off x="4033836" y="4086224"/>
              <a:ext cx="881062" cy="728661"/>
            </a:xfrm>
            <a:custGeom>
              <a:avLst/>
              <a:gdLst>
                <a:gd name="T0" fmla="*/ 186 w 232"/>
                <a:gd name="T1" fmla="*/ 192 h 192"/>
                <a:gd name="T2" fmla="*/ 216 w 232"/>
                <a:gd name="T3" fmla="*/ 192 h 192"/>
                <a:gd name="T4" fmla="*/ 232 w 232"/>
                <a:gd name="T5" fmla="*/ 176 h 192"/>
                <a:gd name="T6" fmla="*/ 232 w 232"/>
                <a:gd name="T7" fmla="*/ 141 h 192"/>
                <a:gd name="T8" fmla="*/ 216 w 232"/>
                <a:gd name="T9" fmla="*/ 120 h 192"/>
                <a:gd name="T10" fmla="*/ 216 w 232"/>
                <a:gd name="T11" fmla="*/ 32 h 192"/>
                <a:gd name="T12" fmla="*/ 188 w 232"/>
                <a:gd name="T13" fmla="*/ 0 h 192"/>
                <a:gd name="T14" fmla="*/ 48 w 232"/>
                <a:gd name="T15" fmla="*/ 0 h 192"/>
                <a:gd name="T16" fmla="*/ 16 w 232"/>
                <a:gd name="T17" fmla="*/ 32 h 192"/>
                <a:gd name="T18" fmla="*/ 16 w 232"/>
                <a:gd name="T19" fmla="*/ 120 h 192"/>
                <a:gd name="T20" fmla="*/ 0 w 232"/>
                <a:gd name="T21" fmla="*/ 141 h 192"/>
                <a:gd name="T22" fmla="*/ 0 w 232"/>
                <a:gd name="T23" fmla="*/ 176 h 192"/>
                <a:gd name="T24" fmla="*/ 16 w 232"/>
                <a:gd name="T25" fmla="*/ 192 h 192"/>
                <a:gd name="T26" fmla="*/ 45 w 232"/>
                <a:gd name="T2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2" h="192">
                  <a:moveTo>
                    <a:pt x="186" y="192"/>
                  </a:moveTo>
                  <a:cubicBezTo>
                    <a:pt x="216" y="192"/>
                    <a:pt x="216" y="192"/>
                    <a:pt x="216" y="192"/>
                  </a:cubicBezTo>
                  <a:cubicBezTo>
                    <a:pt x="224" y="192"/>
                    <a:pt x="232" y="184"/>
                    <a:pt x="232" y="176"/>
                  </a:cubicBezTo>
                  <a:cubicBezTo>
                    <a:pt x="232" y="141"/>
                    <a:pt x="232" y="141"/>
                    <a:pt x="232" y="141"/>
                  </a:cubicBezTo>
                  <a:cubicBezTo>
                    <a:pt x="216" y="120"/>
                    <a:pt x="216" y="120"/>
                    <a:pt x="216" y="120"/>
                  </a:cubicBezTo>
                  <a:cubicBezTo>
                    <a:pt x="216" y="32"/>
                    <a:pt x="216" y="32"/>
                    <a:pt x="216" y="32"/>
                  </a:cubicBezTo>
                  <a:cubicBezTo>
                    <a:pt x="216" y="14"/>
                    <a:pt x="205" y="0"/>
                    <a:pt x="18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31" y="0"/>
                    <a:pt x="16" y="14"/>
                    <a:pt x="16" y="32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84"/>
                    <a:pt x="8" y="192"/>
                    <a:pt x="16" y="192"/>
                  </a:cubicBezTo>
                  <a:cubicBezTo>
                    <a:pt x="45" y="192"/>
                    <a:pt x="45" y="192"/>
                    <a:pt x="45" y="192"/>
                  </a:cubicBezTo>
                </a:path>
              </a:pathLst>
            </a:custGeom>
            <a:grpFill/>
            <a:ln w="15875" cap="flat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63" name="Freeform 37">
              <a:extLst>
                <a:ext uri="{FF2B5EF4-FFF2-40B4-BE49-F238E27FC236}">
                  <a16:creationId xmlns:a16="http://schemas.microsoft.com/office/drawing/2014/main" id="{A590F31A-872C-B564-1AE3-07AA442530DF}"/>
                </a:ext>
              </a:extLst>
            </p:cNvPr>
            <p:cNvSpPr/>
            <p:nvPr/>
          </p:nvSpPr>
          <p:spPr bwMode="auto">
            <a:xfrm>
              <a:off x="4110038" y="4694238"/>
              <a:ext cx="728663" cy="273050"/>
            </a:xfrm>
            <a:custGeom>
              <a:avLst/>
              <a:gdLst>
                <a:gd name="T0" fmla="*/ 192 w 192"/>
                <a:gd name="T1" fmla="*/ 72 h 72"/>
                <a:gd name="T2" fmla="*/ 0 w 192"/>
                <a:gd name="T3" fmla="*/ 72 h 72"/>
                <a:gd name="T4" fmla="*/ 32 w 192"/>
                <a:gd name="T5" fmla="*/ 0 h 72"/>
                <a:gd name="T6" fmla="*/ 160 w 192"/>
                <a:gd name="T7" fmla="*/ 0 h 72"/>
                <a:gd name="T8" fmla="*/ 192 w 192"/>
                <a:gd name="T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72">
                  <a:moveTo>
                    <a:pt x="192" y="72"/>
                  </a:moveTo>
                  <a:cubicBezTo>
                    <a:pt x="172" y="72"/>
                    <a:pt x="15" y="72"/>
                    <a:pt x="0" y="72"/>
                  </a:cubicBezTo>
                  <a:cubicBezTo>
                    <a:pt x="30" y="42"/>
                    <a:pt x="32" y="0"/>
                    <a:pt x="32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0" y="0"/>
                    <a:pt x="162" y="47"/>
                    <a:pt x="192" y="72"/>
                  </a:cubicBezTo>
                  <a:close/>
                </a:path>
              </a:pathLst>
            </a:custGeom>
            <a:grpFill/>
            <a:ln w="15875" cap="flat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64" name="Oval 38">
              <a:extLst>
                <a:ext uri="{FF2B5EF4-FFF2-40B4-BE49-F238E27FC236}">
                  <a16:creationId xmlns:a16="http://schemas.microsoft.com/office/drawing/2014/main" id="{6780A405-462B-E8D2-4286-2049866A4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2925" y="4176713"/>
              <a:ext cx="242888" cy="244475"/>
            </a:xfrm>
            <a:prstGeom prst="ellipse">
              <a:avLst/>
            </a:prstGeom>
            <a:grpFill/>
            <a:ln w="15875" cap="flat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65" name="Oval 39">
              <a:extLst>
                <a:ext uri="{FF2B5EF4-FFF2-40B4-BE49-F238E27FC236}">
                  <a16:creationId xmlns:a16="http://schemas.microsoft.com/office/drawing/2014/main" id="{6C8D524B-3AEA-5BCF-1AC9-8AD32B38E2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400" y="4405313"/>
              <a:ext cx="30163" cy="30163"/>
            </a:xfrm>
            <a:prstGeom prst="ellipse">
              <a:avLst/>
            </a:prstGeom>
            <a:grpFill/>
            <a:ln w="15875" cap="flat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66" name="Rectangle 40">
              <a:extLst>
                <a:ext uri="{FF2B5EF4-FFF2-40B4-BE49-F238E27FC236}">
                  <a16:creationId xmlns:a16="http://schemas.microsoft.com/office/drawing/2014/main" id="{4DB97BE0-0B31-5D61-A60C-B3593457A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2013" y="4176713"/>
              <a:ext cx="90488" cy="92075"/>
            </a:xfrm>
            <a:prstGeom prst="rect">
              <a:avLst/>
            </a:prstGeom>
            <a:grpFill/>
            <a:ln w="15875" cap="flat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67" name="Line 41">
              <a:extLst>
                <a:ext uri="{FF2B5EF4-FFF2-40B4-BE49-F238E27FC236}">
                  <a16:creationId xmlns:a16="http://schemas.microsoft.com/office/drawing/2014/main" id="{049A82F6-470A-6A66-C261-8F6AFB1F13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29125" y="4086226"/>
              <a:ext cx="0" cy="98425"/>
            </a:xfrm>
            <a:prstGeom prst="line">
              <a:avLst/>
            </a:prstGeom>
            <a:grpFill/>
            <a:ln w="15875" cap="flat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68" name="Line 42">
              <a:extLst>
                <a:ext uri="{FF2B5EF4-FFF2-40B4-BE49-F238E27FC236}">
                  <a16:creationId xmlns:a16="http://schemas.microsoft.com/office/drawing/2014/main" id="{484C193C-E5E3-6021-52A2-96F150F46B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19613" y="4086226"/>
              <a:ext cx="0" cy="98425"/>
            </a:xfrm>
            <a:prstGeom prst="line">
              <a:avLst/>
            </a:prstGeom>
            <a:grpFill/>
            <a:ln w="15875" cap="flat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69" name="Line 43">
              <a:extLst>
                <a:ext uri="{FF2B5EF4-FFF2-40B4-BE49-F238E27FC236}">
                  <a16:creationId xmlns:a16="http://schemas.microsoft.com/office/drawing/2014/main" id="{3F12F72F-95B1-BDE3-ED93-E2B5CED934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29125" y="4413251"/>
              <a:ext cx="0" cy="128588"/>
            </a:xfrm>
            <a:prstGeom prst="line">
              <a:avLst/>
            </a:prstGeom>
            <a:grpFill/>
            <a:ln w="15875" cap="flat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70" name="Line 44">
              <a:extLst>
                <a:ext uri="{FF2B5EF4-FFF2-40B4-BE49-F238E27FC236}">
                  <a16:creationId xmlns:a16="http://schemas.microsoft.com/office/drawing/2014/main" id="{DB86C4CC-D9E2-8EC0-5A05-5AF5E1B06E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19613" y="4413251"/>
              <a:ext cx="0" cy="128588"/>
            </a:xfrm>
            <a:prstGeom prst="line">
              <a:avLst/>
            </a:prstGeom>
            <a:grpFill/>
            <a:ln w="15875" cap="flat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71" name="Line 45">
              <a:extLst>
                <a:ext uri="{FF2B5EF4-FFF2-40B4-BE49-F238E27FC236}">
                  <a16:creationId xmlns:a16="http://schemas.microsoft.com/office/drawing/2014/main" id="{3ED89816-1069-525D-DBAE-5330CE2175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4163" y="4541838"/>
              <a:ext cx="760413" cy="0"/>
            </a:xfrm>
            <a:prstGeom prst="line">
              <a:avLst/>
            </a:prstGeom>
            <a:grpFill/>
            <a:ln w="15875" cap="flat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72" name="Line 46">
              <a:extLst>
                <a:ext uri="{FF2B5EF4-FFF2-40B4-BE49-F238E27FC236}">
                  <a16:creationId xmlns:a16="http://schemas.microsoft.com/office/drawing/2014/main" id="{FC562494-CB1A-6E89-5C29-11F94305E6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3838" y="4621213"/>
              <a:ext cx="881063" cy="0"/>
            </a:xfrm>
            <a:prstGeom prst="line">
              <a:avLst/>
            </a:prstGeom>
            <a:grpFill/>
            <a:ln w="15875" cap="flat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73" name="Line 47">
              <a:extLst>
                <a:ext uri="{FF2B5EF4-FFF2-40B4-BE49-F238E27FC236}">
                  <a16:creationId xmlns:a16="http://schemas.microsoft.com/office/drawing/2014/main" id="{D252810F-1DC1-D079-A4A0-982A6A3A99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79875" y="4694238"/>
              <a:ext cx="788988" cy="0"/>
            </a:xfrm>
            <a:prstGeom prst="line">
              <a:avLst/>
            </a:prstGeom>
            <a:grpFill/>
            <a:ln w="15875" cap="flat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74" name="Line 48">
              <a:extLst>
                <a:ext uri="{FF2B5EF4-FFF2-40B4-BE49-F238E27FC236}">
                  <a16:creationId xmlns:a16="http://schemas.microsoft.com/office/drawing/2014/main" id="{16A6EB28-052D-6449-9C0D-02D38ED53B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59250" y="4906963"/>
              <a:ext cx="627063" cy="0"/>
            </a:xfrm>
            <a:prstGeom prst="line">
              <a:avLst/>
            </a:prstGeom>
            <a:grpFill/>
            <a:ln w="15875" cap="flat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sp>
        <p:nvSpPr>
          <p:cNvPr id="75" name="文本框 148">
            <a:extLst>
              <a:ext uri="{FF2B5EF4-FFF2-40B4-BE49-F238E27FC236}">
                <a16:creationId xmlns:a16="http://schemas.microsoft.com/office/drawing/2014/main" id="{6EC2841F-0093-3318-9A35-43B3D79AE8B8}"/>
              </a:ext>
            </a:extLst>
          </p:cNvPr>
          <p:cNvSpPr txBox="1"/>
          <p:nvPr/>
        </p:nvSpPr>
        <p:spPr>
          <a:xfrm rot="20248611">
            <a:off x="3569509" y="5492741"/>
            <a:ext cx="566744" cy="448776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kumimoji="1" lang="en-US" altLang="zh-CN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Resource</a:t>
            </a:r>
          </a:p>
        </p:txBody>
      </p:sp>
      <p:sp>
        <p:nvSpPr>
          <p:cNvPr id="76" name="Isosceles Triangle 453">
            <a:extLst>
              <a:ext uri="{FF2B5EF4-FFF2-40B4-BE49-F238E27FC236}">
                <a16:creationId xmlns:a16="http://schemas.microsoft.com/office/drawing/2014/main" id="{173785D8-8A92-BFF7-9773-B25B93ACC2FE}"/>
              </a:ext>
            </a:extLst>
          </p:cNvPr>
          <p:cNvSpPr/>
          <p:nvPr/>
        </p:nvSpPr>
        <p:spPr>
          <a:xfrm rot="5400000">
            <a:off x="5763910" y="5298989"/>
            <a:ext cx="69259" cy="116211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866D916-72A6-31C9-5D04-34D18CBD9F10}"/>
              </a:ext>
            </a:extLst>
          </p:cNvPr>
          <p:cNvSpPr txBox="1"/>
          <p:nvPr/>
        </p:nvSpPr>
        <p:spPr>
          <a:xfrm>
            <a:off x="4594679" y="1512966"/>
            <a:ext cx="145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+mn-lt"/>
                <a:ea typeface="Franklin Gothic Demi Cond" panose="020B0706030402020204" charset="0"/>
                <a:cs typeface="Arial" panose="020B0604020202020204" pitchFamily="34" charset="0"/>
              </a:rPr>
              <a:t>Product </a:t>
            </a:r>
          </a:p>
          <a:p>
            <a:pPr algn="ctr"/>
            <a:r>
              <a:rPr lang="en-US" altLang="zh-CN" sz="1200" dirty="0">
                <a:latin typeface="+mn-lt"/>
                <a:ea typeface="Franklin Gothic Demi Cond" panose="020B0706030402020204" charset="0"/>
                <a:cs typeface="Arial" panose="020B0604020202020204" pitchFamily="34" charset="0"/>
              </a:rPr>
              <a:t>Specification</a:t>
            </a:r>
            <a:endParaRPr lang="id-ID" sz="1200" dirty="0">
              <a:latin typeface="+mn-lt"/>
              <a:ea typeface="Franklin Gothic Demi Cond" panose="020B0706030402020204" charset="0"/>
              <a:cs typeface="Arial" panose="020B0604020202020204" pitchFamily="34" charset="0"/>
            </a:endParaRPr>
          </a:p>
        </p:txBody>
      </p:sp>
      <p:sp>
        <p:nvSpPr>
          <p:cNvPr id="78" name="矩形 102">
            <a:extLst>
              <a:ext uri="{FF2B5EF4-FFF2-40B4-BE49-F238E27FC236}">
                <a16:creationId xmlns:a16="http://schemas.microsoft.com/office/drawing/2014/main" id="{780B1311-33E3-C4B3-EE2E-A5F86F463670}"/>
              </a:ext>
            </a:extLst>
          </p:cNvPr>
          <p:cNvSpPr/>
          <p:nvPr/>
        </p:nvSpPr>
        <p:spPr>
          <a:xfrm>
            <a:off x="5861375" y="1185970"/>
            <a:ext cx="5584489" cy="1422006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TextBox 141">
            <a:extLst>
              <a:ext uri="{FF2B5EF4-FFF2-40B4-BE49-F238E27FC236}">
                <a16:creationId xmlns:a16="http://schemas.microsoft.com/office/drawing/2014/main" id="{AB477D65-342D-5D8A-0120-7051AA348D86}"/>
              </a:ext>
            </a:extLst>
          </p:cNvPr>
          <p:cNvSpPr txBox="1"/>
          <p:nvPr/>
        </p:nvSpPr>
        <p:spPr>
          <a:xfrm>
            <a:off x="4547357" y="2960099"/>
            <a:ext cx="1562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+mn-lt"/>
                <a:ea typeface="Franklin Gothic Demi Cond" panose="020B0706030402020204" charset="0"/>
                <a:cs typeface="Arial" panose="020B0604020202020204" pitchFamily="34" charset="0"/>
              </a:rPr>
              <a:t>CFS</a:t>
            </a:r>
          </a:p>
          <a:p>
            <a:pPr algn="ctr"/>
            <a:r>
              <a:rPr lang="en-US" altLang="zh-CN" sz="1200" dirty="0">
                <a:latin typeface="+mn-lt"/>
                <a:ea typeface="Franklin Gothic Demi Cond" panose="020B0706030402020204" charset="0"/>
                <a:cs typeface="Arial" panose="020B0604020202020204" pitchFamily="34" charset="0"/>
              </a:rPr>
              <a:t>Specification</a:t>
            </a:r>
            <a:endParaRPr lang="id-ID" sz="1200" dirty="0">
              <a:latin typeface="+mn-lt"/>
              <a:ea typeface="Franklin Gothic Demi Cond" panose="020B0706030402020204" charset="0"/>
              <a:cs typeface="Arial" panose="020B0604020202020204" pitchFamily="34" charset="0"/>
            </a:endParaRPr>
          </a:p>
        </p:txBody>
      </p:sp>
      <p:sp>
        <p:nvSpPr>
          <p:cNvPr id="80" name="TextBox 141">
            <a:extLst>
              <a:ext uri="{FF2B5EF4-FFF2-40B4-BE49-F238E27FC236}">
                <a16:creationId xmlns:a16="http://schemas.microsoft.com/office/drawing/2014/main" id="{ECC8449B-FF3B-66B8-17F8-1AD8B06DC4C9}"/>
              </a:ext>
            </a:extLst>
          </p:cNvPr>
          <p:cNvSpPr txBox="1"/>
          <p:nvPr/>
        </p:nvSpPr>
        <p:spPr>
          <a:xfrm>
            <a:off x="4683579" y="4868589"/>
            <a:ext cx="1291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+mn-lt"/>
                <a:ea typeface="Franklin Gothic Demi Cond" panose="020B0706030402020204" charset="0"/>
                <a:cs typeface="Arial" panose="020B0604020202020204" pitchFamily="34" charset="0"/>
              </a:rPr>
              <a:t>RFS</a:t>
            </a:r>
          </a:p>
          <a:p>
            <a:pPr algn="ctr"/>
            <a:r>
              <a:rPr lang="en-US" altLang="zh-CN" sz="1200" dirty="0">
                <a:latin typeface="+mn-lt"/>
                <a:ea typeface="Franklin Gothic Demi Cond" panose="020B0706030402020204" charset="0"/>
                <a:cs typeface="Arial" panose="020B0604020202020204" pitchFamily="34" charset="0"/>
              </a:rPr>
              <a:t>Specification</a:t>
            </a:r>
            <a:endParaRPr lang="id-ID" sz="1200" dirty="0">
              <a:latin typeface="+mn-lt"/>
              <a:ea typeface="Franklin Gothic Demi Cond" panose="020B0706030402020204" charset="0"/>
              <a:cs typeface="Arial" panose="020B0604020202020204" pitchFamily="34" charset="0"/>
            </a:endParaRPr>
          </a:p>
        </p:txBody>
      </p:sp>
      <p:sp>
        <p:nvSpPr>
          <p:cNvPr id="81" name="矩形 102">
            <a:extLst>
              <a:ext uri="{FF2B5EF4-FFF2-40B4-BE49-F238E27FC236}">
                <a16:creationId xmlns:a16="http://schemas.microsoft.com/office/drawing/2014/main" id="{5C3BFFD9-B20B-67D1-889C-88A26B3B3B7F}"/>
              </a:ext>
            </a:extLst>
          </p:cNvPr>
          <p:cNvSpPr/>
          <p:nvPr/>
        </p:nvSpPr>
        <p:spPr>
          <a:xfrm>
            <a:off x="5861375" y="2726644"/>
            <a:ext cx="5584489" cy="1464348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102">
            <a:extLst>
              <a:ext uri="{FF2B5EF4-FFF2-40B4-BE49-F238E27FC236}">
                <a16:creationId xmlns:a16="http://schemas.microsoft.com/office/drawing/2014/main" id="{4921BE88-205D-365C-8615-703AA538B59A}"/>
              </a:ext>
            </a:extLst>
          </p:cNvPr>
          <p:cNvSpPr/>
          <p:nvPr/>
        </p:nvSpPr>
        <p:spPr>
          <a:xfrm>
            <a:off x="5861375" y="4335786"/>
            <a:ext cx="5584489" cy="20520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Oval 106">
            <a:extLst>
              <a:ext uri="{FF2B5EF4-FFF2-40B4-BE49-F238E27FC236}">
                <a16:creationId xmlns:a16="http://schemas.microsoft.com/office/drawing/2014/main" id="{16BC3317-23B6-8907-2F0A-078ABBEEC760}"/>
              </a:ext>
            </a:extLst>
          </p:cNvPr>
          <p:cNvSpPr/>
          <p:nvPr/>
        </p:nvSpPr>
        <p:spPr>
          <a:xfrm>
            <a:off x="5556599" y="5279955"/>
            <a:ext cx="136188" cy="136188"/>
          </a:xfrm>
          <a:prstGeom prst="ellipse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84" name="虚尾箭头 1">
            <a:extLst>
              <a:ext uri="{FF2B5EF4-FFF2-40B4-BE49-F238E27FC236}">
                <a16:creationId xmlns:a16="http://schemas.microsoft.com/office/drawing/2014/main" id="{9F85ABAD-4752-F1E0-EAFD-F88A8CE739D9}"/>
              </a:ext>
            </a:extLst>
          </p:cNvPr>
          <p:cNvSpPr/>
          <p:nvPr/>
        </p:nvSpPr>
        <p:spPr>
          <a:xfrm rot="-6480000">
            <a:off x="2895632" y="3086662"/>
            <a:ext cx="380527" cy="396144"/>
          </a:xfrm>
          <a:prstGeom prst="stripedRightArrow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2" tIns="60956" rIns="121912" bIns="60956" rtlCol="0" anchor="ctr"/>
          <a:lstStyle/>
          <a:p>
            <a:pPr algn="ctr" defTabSz="609600"/>
            <a:endParaRPr lang="zh-CN" altLang="en-US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5" name="虚尾箭头 151">
            <a:extLst>
              <a:ext uri="{FF2B5EF4-FFF2-40B4-BE49-F238E27FC236}">
                <a16:creationId xmlns:a16="http://schemas.microsoft.com/office/drawing/2014/main" id="{32A6ECED-0876-5302-B518-017385582954}"/>
              </a:ext>
            </a:extLst>
          </p:cNvPr>
          <p:cNvSpPr/>
          <p:nvPr/>
        </p:nvSpPr>
        <p:spPr>
          <a:xfrm rot="-6480000">
            <a:off x="3429962" y="4605985"/>
            <a:ext cx="380527" cy="396144"/>
          </a:xfrm>
          <a:prstGeom prst="stripedRightArrow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2" tIns="60956" rIns="121912" bIns="60956" rtlCol="0" anchor="ctr"/>
          <a:lstStyle/>
          <a:p>
            <a:pPr algn="ctr" defTabSz="609600"/>
            <a:endParaRPr lang="zh-CN" altLang="en-US" sz="14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684E923-E0CD-F793-0A2C-AA7D0540B55E}"/>
              </a:ext>
            </a:extLst>
          </p:cNvPr>
          <p:cNvGrpSpPr/>
          <p:nvPr/>
        </p:nvGrpSpPr>
        <p:grpSpPr>
          <a:xfrm rot="20251316">
            <a:off x="3324708" y="4247940"/>
            <a:ext cx="361289" cy="361288"/>
            <a:chOff x="4033836" y="4086224"/>
            <a:chExt cx="881065" cy="881064"/>
          </a:xfrm>
          <a:noFill/>
        </p:grpSpPr>
        <p:sp>
          <p:nvSpPr>
            <p:cNvPr id="87" name="Freeform 36">
              <a:extLst>
                <a:ext uri="{FF2B5EF4-FFF2-40B4-BE49-F238E27FC236}">
                  <a16:creationId xmlns:a16="http://schemas.microsoft.com/office/drawing/2014/main" id="{09EFE85B-A1F8-6706-F150-A9D81400FE6F}"/>
                </a:ext>
              </a:extLst>
            </p:cNvPr>
            <p:cNvSpPr/>
            <p:nvPr/>
          </p:nvSpPr>
          <p:spPr bwMode="auto">
            <a:xfrm>
              <a:off x="4033836" y="4086224"/>
              <a:ext cx="881062" cy="728661"/>
            </a:xfrm>
            <a:custGeom>
              <a:avLst/>
              <a:gdLst>
                <a:gd name="T0" fmla="*/ 186 w 232"/>
                <a:gd name="T1" fmla="*/ 192 h 192"/>
                <a:gd name="T2" fmla="*/ 216 w 232"/>
                <a:gd name="T3" fmla="*/ 192 h 192"/>
                <a:gd name="T4" fmla="*/ 232 w 232"/>
                <a:gd name="T5" fmla="*/ 176 h 192"/>
                <a:gd name="T6" fmla="*/ 232 w 232"/>
                <a:gd name="T7" fmla="*/ 141 h 192"/>
                <a:gd name="T8" fmla="*/ 216 w 232"/>
                <a:gd name="T9" fmla="*/ 120 h 192"/>
                <a:gd name="T10" fmla="*/ 216 w 232"/>
                <a:gd name="T11" fmla="*/ 32 h 192"/>
                <a:gd name="T12" fmla="*/ 188 w 232"/>
                <a:gd name="T13" fmla="*/ 0 h 192"/>
                <a:gd name="T14" fmla="*/ 48 w 232"/>
                <a:gd name="T15" fmla="*/ 0 h 192"/>
                <a:gd name="T16" fmla="*/ 16 w 232"/>
                <a:gd name="T17" fmla="*/ 32 h 192"/>
                <a:gd name="T18" fmla="*/ 16 w 232"/>
                <a:gd name="T19" fmla="*/ 120 h 192"/>
                <a:gd name="T20" fmla="*/ 0 w 232"/>
                <a:gd name="T21" fmla="*/ 141 h 192"/>
                <a:gd name="T22" fmla="*/ 0 w 232"/>
                <a:gd name="T23" fmla="*/ 176 h 192"/>
                <a:gd name="T24" fmla="*/ 16 w 232"/>
                <a:gd name="T25" fmla="*/ 192 h 192"/>
                <a:gd name="T26" fmla="*/ 45 w 232"/>
                <a:gd name="T2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2" h="192">
                  <a:moveTo>
                    <a:pt x="186" y="192"/>
                  </a:moveTo>
                  <a:cubicBezTo>
                    <a:pt x="216" y="192"/>
                    <a:pt x="216" y="192"/>
                    <a:pt x="216" y="192"/>
                  </a:cubicBezTo>
                  <a:cubicBezTo>
                    <a:pt x="224" y="192"/>
                    <a:pt x="232" y="184"/>
                    <a:pt x="232" y="176"/>
                  </a:cubicBezTo>
                  <a:cubicBezTo>
                    <a:pt x="232" y="141"/>
                    <a:pt x="232" y="141"/>
                    <a:pt x="232" y="141"/>
                  </a:cubicBezTo>
                  <a:cubicBezTo>
                    <a:pt x="216" y="120"/>
                    <a:pt x="216" y="120"/>
                    <a:pt x="216" y="120"/>
                  </a:cubicBezTo>
                  <a:cubicBezTo>
                    <a:pt x="216" y="32"/>
                    <a:pt x="216" y="32"/>
                    <a:pt x="216" y="32"/>
                  </a:cubicBezTo>
                  <a:cubicBezTo>
                    <a:pt x="216" y="14"/>
                    <a:pt x="205" y="0"/>
                    <a:pt x="18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31" y="0"/>
                    <a:pt x="16" y="14"/>
                    <a:pt x="16" y="32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84"/>
                    <a:pt x="8" y="192"/>
                    <a:pt x="16" y="192"/>
                  </a:cubicBezTo>
                  <a:cubicBezTo>
                    <a:pt x="45" y="192"/>
                    <a:pt x="45" y="192"/>
                    <a:pt x="45" y="192"/>
                  </a:cubicBezTo>
                </a:path>
              </a:pathLst>
            </a:custGeom>
            <a:grpFill/>
            <a:ln w="15875" cap="flat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88" name="Freeform 37">
              <a:extLst>
                <a:ext uri="{FF2B5EF4-FFF2-40B4-BE49-F238E27FC236}">
                  <a16:creationId xmlns:a16="http://schemas.microsoft.com/office/drawing/2014/main" id="{39A39BE9-D179-E854-25D6-DA513C4CD5C0}"/>
                </a:ext>
              </a:extLst>
            </p:cNvPr>
            <p:cNvSpPr/>
            <p:nvPr/>
          </p:nvSpPr>
          <p:spPr bwMode="auto">
            <a:xfrm>
              <a:off x="4110038" y="4694238"/>
              <a:ext cx="728663" cy="273050"/>
            </a:xfrm>
            <a:custGeom>
              <a:avLst/>
              <a:gdLst>
                <a:gd name="T0" fmla="*/ 192 w 192"/>
                <a:gd name="T1" fmla="*/ 72 h 72"/>
                <a:gd name="T2" fmla="*/ 0 w 192"/>
                <a:gd name="T3" fmla="*/ 72 h 72"/>
                <a:gd name="T4" fmla="*/ 32 w 192"/>
                <a:gd name="T5" fmla="*/ 0 h 72"/>
                <a:gd name="T6" fmla="*/ 160 w 192"/>
                <a:gd name="T7" fmla="*/ 0 h 72"/>
                <a:gd name="T8" fmla="*/ 192 w 192"/>
                <a:gd name="T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72">
                  <a:moveTo>
                    <a:pt x="192" y="72"/>
                  </a:moveTo>
                  <a:cubicBezTo>
                    <a:pt x="172" y="72"/>
                    <a:pt x="15" y="72"/>
                    <a:pt x="0" y="72"/>
                  </a:cubicBezTo>
                  <a:cubicBezTo>
                    <a:pt x="30" y="42"/>
                    <a:pt x="32" y="0"/>
                    <a:pt x="32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0" y="0"/>
                    <a:pt x="162" y="47"/>
                    <a:pt x="192" y="72"/>
                  </a:cubicBezTo>
                  <a:close/>
                </a:path>
              </a:pathLst>
            </a:custGeom>
            <a:grpFill/>
            <a:ln w="15875" cap="flat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89" name="Oval 38">
              <a:extLst>
                <a:ext uri="{FF2B5EF4-FFF2-40B4-BE49-F238E27FC236}">
                  <a16:creationId xmlns:a16="http://schemas.microsoft.com/office/drawing/2014/main" id="{6FB1E186-C96B-38D2-4C78-A7C9A5945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2925" y="4176713"/>
              <a:ext cx="242888" cy="244475"/>
            </a:xfrm>
            <a:prstGeom prst="ellipse">
              <a:avLst/>
            </a:prstGeom>
            <a:grpFill/>
            <a:ln w="15875" cap="flat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90" name="Oval 39">
              <a:extLst>
                <a:ext uri="{FF2B5EF4-FFF2-40B4-BE49-F238E27FC236}">
                  <a16:creationId xmlns:a16="http://schemas.microsoft.com/office/drawing/2014/main" id="{74004D38-E50A-FC37-4557-A52526580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400" y="4405313"/>
              <a:ext cx="30163" cy="30163"/>
            </a:xfrm>
            <a:prstGeom prst="ellipse">
              <a:avLst/>
            </a:prstGeom>
            <a:grpFill/>
            <a:ln w="15875" cap="flat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91" name="Rectangle 40">
              <a:extLst>
                <a:ext uri="{FF2B5EF4-FFF2-40B4-BE49-F238E27FC236}">
                  <a16:creationId xmlns:a16="http://schemas.microsoft.com/office/drawing/2014/main" id="{7F7055CE-1C6E-D55E-03EA-D22E431FE3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2013" y="4176713"/>
              <a:ext cx="90488" cy="92075"/>
            </a:xfrm>
            <a:prstGeom prst="rect">
              <a:avLst/>
            </a:prstGeom>
            <a:grpFill/>
            <a:ln w="15875" cap="flat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92" name="Line 41">
              <a:extLst>
                <a:ext uri="{FF2B5EF4-FFF2-40B4-BE49-F238E27FC236}">
                  <a16:creationId xmlns:a16="http://schemas.microsoft.com/office/drawing/2014/main" id="{C96BC090-D5FE-BA27-D56B-67CE8055E4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29125" y="4086226"/>
              <a:ext cx="0" cy="98425"/>
            </a:xfrm>
            <a:prstGeom prst="line">
              <a:avLst/>
            </a:prstGeom>
            <a:grpFill/>
            <a:ln w="15875" cap="flat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93" name="Line 42">
              <a:extLst>
                <a:ext uri="{FF2B5EF4-FFF2-40B4-BE49-F238E27FC236}">
                  <a16:creationId xmlns:a16="http://schemas.microsoft.com/office/drawing/2014/main" id="{83DD0BF7-BDF7-AE23-2AD4-FD0D7ED54D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19613" y="4086226"/>
              <a:ext cx="0" cy="98425"/>
            </a:xfrm>
            <a:prstGeom prst="line">
              <a:avLst/>
            </a:prstGeom>
            <a:grpFill/>
            <a:ln w="15875" cap="flat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94" name="Line 43">
              <a:extLst>
                <a:ext uri="{FF2B5EF4-FFF2-40B4-BE49-F238E27FC236}">
                  <a16:creationId xmlns:a16="http://schemas.microsoft.com/office/drawing/2014/main" id="{7E84127A-E7C9-E8A4-02F0-EBC666158C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29125" y="4413251"/>
              <a:ext cx="0" cy="128588"/>
            </a:xfrm>
            <a:prstGeom prst="line">
              <a:avLst/>
            </a:prstGeom>
            <a:grpFill/>
            <a:ln w="15875" cap="flat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95" name="Line 44">
              <a:extLst>
                <a:ext uri="{FF2B5EF4-FFF2-40B4-BE49-F238E27FC236}">
                  <a16:creationId xmlns:a16="http://schemas.microsoft.com/office/drawing/2014/main" id="{2AC7DA7D-7815-181E-C377-EB792DBC36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19613" y="4413251"/>
              <a:ext cx="0" cy="128588"/>
            </a:xfrm>
            <a:prstGeom prst="line">
              <a:avLst/>
            </a:prstGeom>
            <a:grpFill/>
            <a:ln w="15875" cap="flat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96" name="Line 45">
              <a:extLst>
                <a:ext uri="{FF2B5EF4-FFF2-40B4-BE49-F238E27FC236}">
                  <a16:creationId xmlns:a16="http://schemas.microsoft.com/office/drawing/2014/main" id="{68CAA547-B847-3C5A-5D02-D47343AEC0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4163" y="4541838"/>
              <a:ext cx="760413" cy="0"/>
            </a:xfrm>
            <a:prstGeom prst="line">
              <a:avLst/>
            </a:prstGeom>
            <a:grpFill/>
            <a:ln w="15875" cap="flat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97" name="Line 46">
              <a:extLst>
                <a:ext uri="{FF2B5EF4-FFF2-40B4-BE49-F238E27FC236}">
                  <a16:creationId xmlns:a16="http://schemas.microsoft.com/office/drawing/2014/main" id="{55E8DF9F-2A3B-0795-AF57-F32E1CA7F9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3838" y="4621213"/>
              <a:ext cx="881063" cy="0"/>
            </a:xfrm>
            <a:prstGeom prst="line">
              <a:avLst/>
            </a:prstGeom>
            <a:grpFill/>
            <a:ln w="15875" cap="flat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98" name="Line 47">
              <a:extLst>
                <a:ext uri="{FF2B5EF4-FFF2-40B4-BE49-F238E27FC236}">
                  <a16:creationId xmlns:a16="http://schemas.microsoft.com/office/drawing/2014/main" id="{DBB9F8FC-39F9-D454-C135-56098BB39F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79875" y="4694238"/>
              <a:ext cx="788988" cy="0"/>
            </a:xfrm>
            <a:prstGeom prst="line">
              <a:avLst/>
            </a:prstGeom>
            <a:grpFill/>
            <a:ln w="15875" cap="flat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99" name="Line 48">
              <a:extLst>
                <a:ext uri="{FF2B5EF4-FFF2-40B4-BE49-F238E27FC236}">
                  <a16:creationId xmlns:a16="http://schemas.microsoft.com/office/drawing/2014/main" id="{436299AF-D96F-7EAE-A516-8EEDABAF0C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59250" y="4906963"/>
              <a:ext cx="627063" cy="0"/>
            </a:xfrm>
            <a:prstGeom prst="line">
              <a:avLst/>
            </a:prstGeom>
            <a:grpFill/>
            <a:ln w="15875" cap="flat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sp>
        <p:nvSpPr>
          <p:cNvPr id="100" name="虚尾箭头 144">
            <a:extLst>
              <a:ext uri="{FF2B5EF4-FFF2-40B4-BE49-F238E27FC236}">
                <a16:creationId xmlns:a16="http://schemas.microsoft.com/office/drawing/2014/main" id="{DDB969C7-AF67-561B-687C-BBB77263F575}"/>
              </a:ext>
            </a:extLst>
          </p:cNvPr>
          <p:cNvSpPr/>
          <p:nvPr/>
        </p:nvSpPr>
        <p:spPr>
          <a:xfrm rot="-6480000">
            <a:off x="3165838" y="3866403"/>
            <a:ext cx="380527" cy="396144"/>
          </a:xfrm>
          <a:prstGeom prst="stripedRightArrow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2" tIns="60956" rIns="121912" bIns="60956" rtlCol="0" anchor="ctr"/>
          <a:lstStyle/>
          <a:p>
            <a:pPr algn="ctr" defTabSz="609600"/>
            <a:endParaRPr lang="zh-CN" altLang="en-US" sz="14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1" name="TextBox 183">
            <a:extLst>
              <a:ext uri="{FF2B5EF4-FFF2-40B4-BE49-F238E27FC236}">
                <a16:creationId xmlns:a16="http://schemas.microsoft.com/office/drawing/2014/main" id="{B76187FB-50F2-91B5-BF1B-3731F19DFF1C}"/>
              </a:ext>
            </a:extLst>
          </p:cNvPr>
          <p:cNvSpPr txBox="1"/>
          <p:nvPr/>
        </p:nvSpPr>
        <p:spPr>
          <a:xfrm>
            <a:off x="1555541" y="3727797"/>
            <a:ext cx="1073720" cy="250826"/>
          </a:xfrm>
          <a:prstGeom prst="rect">
            <a:avLst/>
          </a:prstGeom>
          <a:noFill/>
        </p:spPr>
        <p:txBody>
          <a:bodyPr wrap="square" lIns="48000" tIns="48000" rIns="48000" bIns="4800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Franklin Gothic Demi Cond" panose="020B0706030402020204" charset="0"/>
                <a:cs typeface="Franklin Gothic Demi Cond" panose="020B0706030402020204" charset="0"/>
              </a:rPr>
              <a:t>Mobile Service</a:t>
            </a:r>
            <a:endParaRPr lang="id-ID" sz="10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Franklin Gothic Demi Cond" panose="020B0706030402020204" charset="0"/>
              <a:cs typeface="Franklin Gothic Demi Cond" panose="020B0706030402020204" charset="0"/>
            </a:endParaRPr>
          </a:p>
        </p:txBody>
      </p:sp>
      <p:sp>
        <p:nvSpPr>
          <p:cNvPr id="102" name="TextBox 182">
            <a:extLst>
              <a:ext uri="{FF2B5EF4-FFF2-40B4-BE49-F238E27FC236}">
                <a16:creationId xmlns:a16="http://schemas.microsoft.com/office/drawing/2014/main" id="{349350BC-1E6B-ABA3-9B0C-41E4EFA7042E}"/>
              </a:ext>
            </a:extLst>
          </p:cNvPr>
          <p:cNvSpPr txBox="1"/>
          <p:nvPr/>
        </p:nvSpPr>
        <p:spPr>
          <a:xfrm>
            <a:off x="2659310" y="3557330"/>
            <a:ext cx="518173" cy="281603"/>
          </a:xfrm>
          <a:prstGeom prst="rect">
            <a:avLst/>
          </a:prstGeom>
          <a:noFill/>
        </p:spPr>
        <p:txBody>
          <a:bodyPr wrap="square" lIns="48000" tIns="48000" rIns="48000" bIns="48000" rtlCol="0">
            <a:spAutoFit/>
          </a:bodyPr>
          <a:lstStyle/>
          <a:p>
            <a:r>
              <a:rPr lang="is-IS" sz="12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Franklin Gothic Demi Cond" panose="020B0706030402020204" charset="0"/>
                <a:cs typeface="Franklin Gothic Demi Cond" panose="020B0706030402020204" charset="0"/>
              </a:rPr>
              <a:t>...</a:t>
            </a:r>
            <a:endParaRPr lang="id-ID" sz="12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Franklin Gothic Demi Cond" panose="020B0706030402020204" charset="0"/>
              <a:cs typeface="Franklin Gothic Demi Cond" panose="020B0706030402020204" charset="0"/>
            </a:endParaRPr>
          </a:p>
        </p:txBody>
      </p:sp>
      <p:sp>
        <p:nvSpPr>
          <p:cNvPr id="103" name="TextBox 182">
            <a:extLst>
              <a:ext uri="{FF2B5EF4-FFF2-40B4-BE49-F238E27FC236}">
                <a16:creationId xmlns:a16="http://schemas.microsoft.com/office/drawing/2014/main" id="{49FD58FA-F06C-EBA8-5AE2-088EBDC23A4B}"/>
              </a:ext>
            </a:extLst>
          </p:cNvPr>
          <p:cNvSpPr txBox="1"/>
          <p:nvPr/>
        </p:nvSpPr>
        <p:spPr>
          <a:xfrm>
            <a:off x="2359243" y="3146862"/>
            <a:ext cx="518173" cy="281603"/>
          </a:xfrm>
          <a:prstGeom prst="rect">
            <a:avLst/>
          </a:prstGeom>
          <a:noFill/>
        </p:spPr>
        <p:txBody>
          <a:bodyPr wrap="square" lIns="48000" tIns="48000" rIns="48000" bIns="48000" rtlCol="0">
            <a:spAutoFit/>
          </a:bodyPr>
          <a:lstStyle/>
          <a:p>
            <a:r>
              <a:rPr lang="is-IS" sz="12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Franklin Gothic Demi Cond" panose="020B0706030402020204" charset="0"/>
                <a:cs typeface="Franklin Gothic Demi Cond" panose="020B0706030402020204" charset="0"/>
              </a:rPr>
              <a:t>...</a:t>
            </a:r>
            <a:endParaRPr lang="id-ID" sz="12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Franklin Gothic Demi Cond" panose="020B0706030402020204" charset="0"/>
              <a:cs typeface="Franklin Gothic Demi Cond" panose="020B0706030402020204" charset="0"/>
            </a:endParaRPr>
          </a:p>
        </p:txBody>
      </p:sp>
      <p:sp>
        <p:nvSpPr>
          <p:cNvPr id="104" name="TextBox 182">
            <a:extLst>
              <a:ext uri="{FF2B5EF4-FFF2-40B4-BE49-F238E27FC236}">
                <a16:creationId xmlns:a16="http://schemas.microsoft.com/office/drawing/2014/main" id="{6D7F1985-67A3-0AB5-1951-BE3775510344}"/>
              </a:ext>
            </a:extLst>
          </p:cNvPr>
          <p:cNvSpPr txBox="1"/>
          <p:nvPr/>
        </p:nvSpPr>
        <p:spPr>
          <a:xfrm>
            <a:off x="2320550" y="5771386"/>
            <a:ext cx="518173" cy="250826"/>
          </a:xfrm>
          <a:prstGeom prst="rect">
            <a:avLst/>
          </a:prstGeom>
          <a:noFill/>
        </p:spPr>
        <p:txBody>
          <a:bodyPr wrap="square" lIns="48000" tIns="48000" rIns="48000" bIns="48000" rtlCol="0">
            <a:spAutoFit/>
          </a:bodyPr>
          <a:lstStyle/>
          <a:p>
            <a:r>
              <a:rPr lang="is-IS" sz="1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Franklin Gothic Demi Cond" panose="020B0706030402020204" charset="0"/>
                <a:cs typeface="Franklin Gothic Demi Cond" panose="020B0706030402020204" charset="0"/>
              </a:rPr>
              <a:t>...</a:t>
            </a:r>
            <a:endParaRPr lang="id-ID" sz="10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Franklin Gothic Demi Cond" panose="020B0706030402020204" charset="0"/>
              <a:cs typeface="Franklin Gothic Demi Cond" panose="020B0706030402020204" charset="0"/>
            </a:endParaRPr>
          </a:p>
        </p:txBody>
      </p:sp>
      <p:sp>
        <p:nvSpPr>
          <p:cNvPr id="105" name="TextBox 177">
            <a:extLst>
              <a:ext uri="{FF2B5EF4-FFF2-40B4-BE49-F238E27FC236}">
                <a16:creationId xmlns:a16="http://schemas.microsoft.com/office/drawing/2014/main" id="{041AC86B-0DF5-A004-E321-5F417E6A4E47}"/>
              </a:ext>
            </a:extLst>
          </p:cNvPr>
          <p:cNvSpPr txBox="1"/>
          <p:nvPr/>
        </p:nvSpPr>
        <p:spPr>
          <a:xfrm>
            <a:off x="1619953" y="5542218"/>
            <a:ext cx="760708" cy="250826"/>
          </a:xfrm>
          <a:prstGeom prst="rect">
            <a:avLst/>
          </a:prstGeom>
          <a:noFill/>
        </p:spPr>
        <p:txBody>
          <a:bodyPr wrap="square" lIns="48000" tIns="48000" rIns="48000" bIns="4800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Franklin Gothic Demi Cond" panose="020B0706030402020204" charset="0"/>
                <a:cs typeface="Franklin Gothic Demi Cond" panose="020B0706030402020204" charset="0"/>
              </a:rPr>
              <a:t>Circuit</a:t>
            </a:r>
            <a:endParaRPr lang="id-ID" sz="10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Franklin Gothic Demi Cond" panose="020B0706030402020204" charset="0"/>
              <a:cs typeface="Franklin Gothic Demi Cond" panose="020B0706030402020204" charset="0"/>
            </a:endParaRPr>
          </a:p>
        </p:txBody>
      </p:sp>
      <p:sp>
        <p:nvSpPr>
          <p:cNvPr id="106" name="TextBox 177">
            <a:extLst>
              <a:ext uri="{FF2B5EF4-FFF2-40B4-BE49-F238E27FC236}">
                <a16:creationId xmlns:a16="http://schemas.microsoft.com/office/drawing/2014/main" id="{46DB7AF2-3704-74D7-6F3E-AD4270F68156}"/>
              </a:ext>
            </a:extLst>
          </p:cNvPr>
          <p:cNvSpPr txBox="1"/>
          <p:nvPr/>
        </p:nvSpPr>
        <p:spPr>
          <a:xfrm>
            <a:off x="2201059" y="5348556"/>
            <a:ext cx="760708" cy="404714"/>
          </a:xfrm>
          <a:prstGeom prst="rect">
            <a:avLst/>
          </a:prstGeom>
          <a:noFill/>
        </p:spPr>
        <p:txBody>
          <a:bodyPr wrap="square" lIns="48000" tIns="48000" rIns="48000" bIns="48000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Franklin Gothic Demi Cond" panose="020B0706030402020204" charset="0"/>
                <a:cs typeface="Franklin Gothic Demi Cond" panose="020B0706030402020204" charset="0"/>
              </a:rPr>
              <a:t>Network slice</a:t>
            </a:r>
            <a:endParaRPr lang="id-ID" sz="10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Franklin Gothic Demi Cond" panose="020B0706030402020204" charset="0"/>
              <a:cs typeface="Franklin Gothic Demi Cond" panose="020B0706030402020204" charset="0"/>
            </a:endParaRPr>
          </a:p>
        </p:txBody>
      </p:sp>
      <p:sp>
        <p:nvSpPr>
          <p:cNvPr id="107" name="Freeform 929">
            <a:extLst>
              <a:ext uri="{FF2B5EF4-FFF2-40B4-BE49-F238E27FC236}">
                <a16:creationId xmlns:a16="http://schemas.microsoft.com/office/drawing/2014/main" id="{339979E0-46C4-9119-B967-1D8792F2F3BA}"/>
              </a:ext>
            </a:extLst>
          </p:cNvPr>
          <p:cNvSpPr/>
          <p:nvPr/>
        </p:nvSpPr>
        <p:spPr bwMode="auto">
          <a:xfrm rot="3707204">
            <a:off x="899379" y="1763533"/>
            <a:ext cx="732111" cy="781681"/>
          </a:xfrm>
          <a:custGeom>
            <a:avLst/>
            <a:gdLst/>
            <a:ahLst/>
            <a:cxnLst>
              <a:cxn ang="0">
                <a:pos x="155" y="177"/>
              </a:cxn>
              <a:cxn ang="0">
                <a:pos x="36" y="181"/>
              </a:cxn>
              <a:cxn ang="0">
                <a:pos x="32" y="62"/>
              </a:cxn>
              <a:cxn ang="0">
                <a:pos x="140" y="49"/>
              </a:cxn>
              <a:cxn ang="0">
                <a:pos x="207" y="0"/>
              </a:cxn>
              <a:cxn ang="0">
                <a:pos x="161" y="69"/>
              </a:cxn>
              <a:cxn ang="0">
                <a:pos x="155" y="177"/>
              </a:cxn>
            </a:cxnLst>
            <a:rect l="0" t="0" r="r" b="b"/>
            <a:pathLst>
              <a:path w="207" h="213">
                <a:moveTo>
                  <a:pt x="155" y="177"/>
                </a:moveTo>
                <a:cubicBezTo>
                  <a:pt x="123" y="211"/>
                  <a:pt x="70" y="213"/>
                  <a:pt x="36" y="181"/>
                </a:cubicBezTo>
                <a:cubicBezTo>
                  <a:pt x="2" y="150"/>
                  <a:pt x="0" y="96"/>
                  <a:pt x="32" y="62"/>
                </a:cubicBezTo>
                <a:cubicBezTo>
                  <a:pt x="60" y="31"/>
                  <a:pt x="106" y="27"/>
                  <a:pt x="140" y="49"/>
                </a:cubicBezTo>
                <a:cubicBezTo>
                  <a:pt x="207" y="0"/>
                  <a:pt x="207" y="0"/>
                  <a:pt x="207" y="0"/>
                </a:cubicBezTo>
                <a:cubicBezTo>
                  <a:pt x="161" y="69"/>
                  <a:pt x="161" y="69"/>
                  <a:pt x="161" y="69"/>
                </a:cubicBezTo>
                <a:cubicBezTo>
                  <a:pt x="185" y="101"/>
                  <a:pt x="183" y="146"/>
                  <a:pt x="155" y="177"/>
                </a:cubicBezTo>
                <a:close/>
              </a:path>
            </a:pathLst>
          </a:custGeom>
          <a:solidFill>
            <a:srgbClr val="F39230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latin typeface="+mn-lt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Freeform 616">
            <a:extLst>
              <a:ext uri="{FF2B5EF4-FFF2-40B4-BE49-F238E27FC236}">
                <a16:creationId xmlns:a16="http://schemas.microsoft.com/office/drawing/2014/main" id="{9ED8188A-EED0-E7C2-D5E0-8B7A50A223B0}"/>
              </a:ext>
            </a:extLst>
          </p:cNvPr>
          <p:cNvSpPr>
            <a:spLocks noEditPoints="1"/>
          </p:cNvSpPr>
          <p:nvPr/>
        </p:nvSpPr>
        <p:spPr bwMode="auto">
          <a:xfrm>
            <a:off x="1042650" y="1974689"/>
            <a:ext cx="349251" cy="361951"/>
          </a:xfrm>
          <a:custGeom>
            <a:avLst/>
            <a:gdLst/>
            <a:ahLst/>
            <a:cxnLst>
              <a:cxn ang="0">
                <a:pos x="30" y="4"/>
              </a:cxn>
              <a:cxn ang="0">
                <a:pos x="72" y="23"/>
              </a:cxn>
              <a:cxn ang="0">
                <a:pos x="57" y="30"/>
              </a:cxn>
              <a:cxn ang="0">
                <a:pos x="30" y="4"/>
              </a:cxn>
              <a:cxn ang="0">
                <a:pos x="20" y="8"/>
              </a:cxn>
              <a:cxn ang="0">
                <a:pos x="7" y="53"/>
              </a:cxn>
              <a:cxn ang="0">
                <a:pos x="23" y="46"/>
              </a:cxn>
              <a:cxn ang="0">
                <a:pos x="20" y="8"/>
              </a:cxn>
              <a:cxn ang="0">
                <a:pos x="26" y="45"/>
              </a:cxn>
              <a:cxn ang="0">
                <a:pos x="38" y="39"/>
              </a:cxn>
              <a:cxn ang="0">
                <a:pos x="23" y="7"/>
              </a:cxn>
              <a:cxn ang="0">
                <a:pos x="26" y="45"/>
              </a:cxn>
              <a:cxn ang="0">
                <a:pos x="54" y="31"/>
              </a:cxn>
              <a:cxn ang="0">
                <a:pos x="26" y="6"/>
              </a:cxn>
              <a:cxn ang="0">
                <a:pos x="41" y="38"/>
              </a:cxn>
              <a:cxn ang="0">
                <a:pos x="54" y="31"/>
              </a:cxn>
              <a:cxn ang="0">
                <a:pos x="59" y="78"/>
              </a:cxn>
              <a:cxn ang="0">
                <a:pos x="41" y="38"/>
              </a:cxn>
              <a:cxn ang="0">
                <a:pos x="38" y="39"/>
              </a:cxn>
              <a:cxn ang="0">
                <a:pos x="57" y="79"/>
              </a:cxn>
              <a:cxn ang="0">
                <a:pos x="59" y="80"/>
              </a:cxn>
              <a:cxn ang="0">
                <a:pos x="59" y="78"/>
              </a:cxn>
              <a:cxn ang="0">
                <a:pos x="25" y="6"/>
              </a:cxn>
              <a:cxn ang="0">
                <a:pos x="26" y="6"/>
              </a:cxn>
              <a:cxn ang="0">
                <a:pos x="24" y="1"/>
              </a:cxn>
              <a:cxn ang="0">
                <a:pos x="22" y="0"/>
              </a:cxn>
              <a:cxn ang="0">
                <a:pos x="21" y="2"/>
              </a:cxn>
              <a:cxn ang="0">
                <a:pos x="23" y="7"/>
              </a:cxn>
              <a:cxn ang="0">
                <a:pos x="25" y="6"/>
              </a:cxn>
              <a:cxn ang="0">
                <a:pos x="14" y="84"/>
              </a:cxn>
              <a:cxn ang="0">
                <a:pos x="82" y="84"/>
              </a:cxn>
              <a:cxn ang="0">
                <a:pos x="48" y="74"/>
              </a:cxn>
              <a:cxn ang="0">
                <a:pos x="14" y="84"/>
              </a:cxn>
            </a:cxnLst>
            <a:rect l="0" t="0" r="r" b="b"/>
            <a:pathLst>
              <a:path w="82" h="84">
                <a:moveTo>
                  <a:pt x="30" y="4"/>
                </a:moveTo>
                <a:cubicBezTo>
                  <a:pt x="47" y="0"/>
                  <a:pt x="64" y="8"/>
                  <a:pt x="72" y="23"/>
                </a:cubicBezTo>
                <a:cubicBezTo>
                  <a:pt x="57" y="30"/>
                  <a:pt x="57" y="30"/>
                  <a:pt x="57" y="30"/>
                </a:cubicBezTo>
                <a:cubicBezTo>
                  <a:pt x="49" y="15"/>
                  <a:pt x="39" y="6"/>
                  <a:pt x="30" y="4"/>
                </a:cubicBezTo>
                <a:close/>
                <a:moveTo>
                  <a:pt x="20" y="8"/>
                </a:moveTo>
                <a:cubicBezTo>
                  <a:pt x="6" y="18"/>
                  <a:pt x="0" y="37"/>
                  <a:pt x="7" y="53"/>
                </a:cubicBezTo>
                <a:cubicBezTo>
                  <a:pt x="23" y="46"/>
                  <a:pt x="23" y="46"/>
                  <a:pt x="23" y="46"/>
                </a:cubicBezTo>
                <a:cubicBezTo>
                  <a:pt x="17" y="30"/>
                  <a:pt x="16" y="16"/>
                  <a:pt x="20" y="8"/>
                </a:cubicBezTo>
                <a:close/>
                <a:moveTo>
                  <a:pt x="26" y="45"/>
                </a:moveTo>
                <a:cubicBezTo>
                  <a:pt x="38" y="39"/>
                  <a:pt x="38" y="39"/>
                  <a:pt x="38" y="39"/>
                </a:cubicBezTo>
                <a:cubicBezTo>
                  <a:pt x="23" y="7"/>
                  <a:pt x="23" y="7"/>
                  <a:pt x="23" y="7"/>
                </a:cubicBezTo>
                <a:cubicBezTo>
                  <a:pt x="18" y="13"/>
                  <a:pt x="20" y="29"/>
                  <a:pt x="26" y="45"/>
                </a:cubicBezTo>
                <a:close/>
                <a:moveTo>
                  <a:pt x="54" y="31"/>
                </a:moveTo>
                <a:cubicBezTo>
                  <a:pt x="46" y="15"/>
                  <a:pt x="33" y="4"/>
                  <a:pt x="26" y="6"/>
                </a:cubicBezTo>
                <a:cubicBezTo>
                  <a:pt x="41" y="38"/>
                  <a:pt x="41" y="38"/>
                  <a:pt x="41" y="38"/>
                </a:cubicBezTo>
                <a:lnTo>
                  <a:pt x="54" y="31"/>
                </a:lnTo>
                <a:close/>
                <a:moveTo>
                  <a:pt x="59" y="78"/>
                </a:moveTo>
                <a:cubicBezTo>
                  <a:pt x="41" y="38"/>
                  <a:pt x="41" y="38"/>
                  <a:pt x="41" y="38"/>
                </a:cubicBezTo>
                <a:cubicBezTo>
                  <a:pt x="38" y="39"/>
                  <a:pt x="38" y="39"/>
                  <a:pt x="38" y="39"/>
                </a:cubicBezTo>
                <a:cubicBezTo>
                  <a:pt x="57" y="79"/>
                  <a:pt x="57" y="79"/>
                  <a:pt x="57" y="79"/>
                </a:cubicBezTo>
                <a:cubicBezTo>
                  <a:pt x="57" y="80"/>
                  <a:pt x="58" y="80"/>
                  <a:pt x="59" y="80"/>
                </a:cubicBezTo>
                <a:cubicBezTo>
                  <a:pt x="59" y="79"/>
                  <a:pt x="60" y="78"/>
                  <a:pt x="59" y="78"/>
                </a:cubicBezTo>
                <a:close/>
                <a:moveTo>
                  <a:pt x="25" y="6"/>
                </a:moveTo>
                <a:cubicBezTo>
                  <a:pt x="25" y="6"/>
                  <a:pt x="26" y="6"/>
                  <a:pt x="26" y="6"/>
                </a:cubicBezTo>
                <a:cubicBezTo>
                  <a:pt x="24" y="1"/>
                  <a:pt x="24" y="1"/>
                  <a:pt x="24" y="1"/>
                </a:cubicBezTo>
                <a:cubicBezTo>
                  <a:pt x="23" y="0"/>
                  <a:pt x="22" y="0"/>
                  <a:pt x="22" y="0"/>
                </a:cubicBezTo>
                <a:cubicBezTo>
                  <a:pt x="21" y="1"/>
                  <a:pt x="21" y="2"/>
                  <a:pt x="21" y="2"/>
                </a:cubicBezTo>
                <a:cubicBezTo>
                  <a:pt x="23" y="7"/>
                  <a:pt x="23" y="7"/>
                  <a:pt x="23" y="7"/>
                </a:cubicBezTo>
                <a:cubicBezTo>
                  <a:pt x="24" y="7"/>
                  <a:pt x="25" y="7"/>
                  <a:pt x="25" y="6"/>
                </a:cubicBezTo>
                <a:close/>
                <a:moveTo>
                  <a:pt x="14" y="84"/>
                </a:moveTo>
                <a:cubicBezTo>
                  <a:pt x="82" y="84"/>
                  <a:pt x="82" y="84"/>
                  <a:pt x="82" y="84"/>
                </a:cubicBezTo>
                <a:cubicBezTo>
                  <a:pt x="82" y="84"/>
                  <a:pt x="73" y="74"/>
                  <a:pt x="48" y="74"/>
                </a:cubicBezTo>
                <a:cubicBezTo>
                  <a:pt x="22" y="74"/>
                  <a:pt x="14" y="84"/>
                  <a:pt x="14" y="8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latin typeface="+mn-lt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Freeform 932">
            <a:extLst>
              <a:ext uri="{FF2B5EF4-FFF2-40B4-BE49-F238E27FC236}">
                <a16:creationId xmlns:a16="http://schemas.microsoft.com/office/drawing/2014/main" id="{579B5D56-B139-F3C7-F990-07D31A461BFD}"/>
              </a:ext>
            </a:extLst>
          </p:cNvPr>
          <p:cNvSpPr/>
          <p:nvPr/>
        </p:nvSpPr>
        <p:spPr bwMode="auto">
          <a:xfrm rot="6057890">
            <a:off x="658852" y="2596215"/>
            <a:ext cx="598215" cy="916068"/>
          </a:xfrm>
          <a:custGeom>
            <a:avLst/>
            <a:gdLst/>
            <a:ahLst/>
            <a:cxnLst>
              <a:cxn ang="0">
                <a:pos x="169" y="163"/>
              </a:cxn>
              <a:cxn ang="0">
                <a:pos x="85" y="249"/>
              </a:cxn>
              <a:cxn ang="0">
                <a:pos x="0" y="165"/>
              </a:cxn>
              <a:cxn ang="0">
                <a:pos x="70" y="81"/>
              </a:cxn>
              <a:cxn ang="0">
                <a:pos x="84" y="0"/>
              </a:cxn>
              <a:cxn ang="0">
                <a:pos x="99" y="81"/>
              </a:cxn>
              <a:cxn ang="0">
                <a:pos x="169" y="163"/>
              </a:cxn>
            </a:cxnLst>
            <a:rect l="0" t="0" r="r" b="b"/>
            <a:pathLst>
              <a:path w="169" h="249">
                <a:moveTo>
                  <a:pt x="169" y="163"/>
                </a:moveTo>
                <a:cubicBezTo>
                  <a:pt x="169" y="210"/>
                  <a:pt x="132" y="248"/>
                  <a:pt x="85" y="249"/>
                </a:cubicBezTo>
                <a:cubicBezTo>
                  <a:pt x="39" y="249"/>
                  <a:pt x="1" y="212"/>
                  <a:pt x="0" y="165"/>
                </a:cubicBezTo>
                <a:cubicBezTo>
                  <a:pt x="0" y="123"/>
                  <a:pt x="30" y="88"/>
                  <a:pt x="70" y="81"/>
                </a:cubicBezTo>
                <a:cubicBezTo>
                  <a:pt x="84" y="0"/>
                  <a:pt x="84" y="0"/>
                  <a:pt x="84" y="0"/>
                </a:cubicBezTo>
                <a:cubicBezTo>
                  <a:pt x="99" y="81"/>
                  <a:pt x="99" y="81"/>
                  <a:pt x="99" y="81"/>
                </a:cubicBezTo>
                <a:cubicBezTo>
                  <a:pt x="138" y="88"/>
                  <a:pt x="168" y="122"/>
                  <a:pt x="169" y="163"/>
                </a:cubicBezTo>
                <a:close/>
              </a:path>
            </a:pathLst>
          </a:custGeom>
          <a:solidFill>
            <a:srgbClr val="F39230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latin typeface="+mn-lt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Freeform 649">
            <a:extLst>
              <a:ext uri="{FF2B5EF4-FFF2-40B4-BE49-F238E27FC236}">
                <a16:creationId xmlns:a16="http://schemas.microsoft.com/office/drawing/2014/main" id="{BAFB872E-2004-15E2-CCA6-0ED4673BDD15}"/>
              </a:ext>
            </a:extLst>
          </p:cNvPr>
          <p:cNvSpPr>
            <a:spLocks noEditPoints="1"/>
          </p:cNvSpPr>
          <p:nvPr/>
        </p:nvSpPr>
        <p:spPr bwMode="auto">
          <a:xfrm>
            <a:off x="567330" y="2837494"/>
            <a:ext cx="408517" cy="412751"/>
          </a:xfrm>
          <a:custGeom>
            <a:avLst/>
            <a:gdLst/>
            <a:ahLst/>
            <a:cxnLst>
              <a:cxn ang="0">
                <a:pos x="81" y="21"/>
              </a:cxn>
              <a:cxn ang="0">
                <a:pos x="21" y="15"/>
              </a:cxn>
              <a:cxn ang="0">
                <a:pos x="15" y="75"/>
              </a:cxn>
              <a:cxn ang="0">
                <a:pos x="75" y="81"/>
              </a:cxn>
              <a:cxn ang="0">
                <a:pos x="81" y="21"/>
              </a:cxn>
              <a:cxn ang="0">
                <a:pos x="18" y="73"/>
              </a:cxn>
              <a:cxn ang="0">
                <a:pos x="11" y="63"/>
              </a:cxn>
              <a:cxn ang="0">
                <a:pos x="29" y="25"/>
              </a:cxn>
              <a:cxn ang="0">
                <a:pos x="13" y="31"/>
              </a:cxn>
              <a:cxn ang="0">
                <a:pos x="22" y="19"/>
              </a:cxn>
              <a:cxn ang="0">
                <a:pos x="29" y="25"/>
              </a:cxn>
              <a:cxn ang="0">
                <a:pos x="28" y="14"/>
              </a:cxn>
              <a:cxn ang="0">
                <a:pos x="44" y="9"/>
              </a:cxn>
              <a:cxn ang="0">
                <a:pos x="29" y="25"/>
              </a:cxn>
              <a:cxn ang="0">
                <a:pos x="71" y="17"/>
              </a:cxn>
              <a:cxn ang="0">
                <a:pos x="78" y="23"/>
              </a:cxn>
              <a:cxn ang="0">
                <a:pos x="83" y="66"/>
              </a:cxn>
              <a:cxn ang="0">
                <a:pos x="29" y="25"/>
              </a:cxn>
              <a:cxn ang="0">
                <a:pos x="60" y="86"/>
              </a:cxn>
              <a:cxn ang="0">
                <a:pos x="18" y="73"/>
              </a:cxn>
            </a:cxnLst>
            <a:rect l="0" t="0" r="r" b="b"/>
            <a:pathLst>
              <a:path w="96" h="96">
                <a:moveTo>
                  <a:pt x="81" y="21"/>
                </a:moveTo>
                <a:cubicBezTo>
                  <a:pt x="66" y="3"/>
                  <a:pt x="39" y="0"/>
                  <a:pt x="21" y="15"/>
                </a:cubicBezTo>
                <a:cubicBezTo>
                  <a:pt x="3" y="30"/>
                  <a:pt x="0" y="57"/>
                  <a:pt x="15" y="75"/>
                </a:cubicBezTo>
                <a:cubicBezTo>
                  <a:pt x="30" y="94"/>
                  <a:pt x="57" y="96"/>
                  <a:pt x="75" y="81"/>
                </a:cubicBezTo>
                <a:cubicBezTo>
                  <a:pt x="93" y="66"/>
                  <a:pt x="96" y="39"/>
                  <a:pt x="81" y="21"/>
                </a:cubicBezTo>
                <a:close/>
                <a:moveTo>
                  <a:pt x="18" y="73"/>
                </a:moveTo>
                <a:cubicBezTo>
                  <a:pt x="15" y="70"/>
                  <a:pt x="13" y="67"/>
                  <a:pt x="11" y="63"/>
                </a:cubicBezTo>
                <a:cubicBezTo>
                  <a:pt x="12" y="50"/>
                  <a:pt x="16" y="35"/>
                  <a:pt x="29" y="25"/>
                </a:cubicBezTo>
                <a:cubicBezTo>
                  <a:pt x="29" y="25"/>
                  <a:pt x="20" y="25"/>
                  <a:pt x="13" y="31"/>
                </a:cubicBezTo>
                <a:cubicBezTo>
                  <a:pt x="15" y="26"/>
                  <a:pt x="18" y="22"/>
                  <a:pt x="22" y="19"/>
                </a:cubicBezTo>
                <a:cubicBezTo>
                  <a:pt x="24" y="20"/>
                  <a:pt x="27" y="22"/>
                  <a:pt x="29" y="25"/>
                </a:cubicBezTo>
                <a:cubicBezTo>
                  <a:pt x="28" y="21"/>
                  <a:pt x="28" y="18"/>
                  <a:pt x="28" y="14"/>
                </a:cubicBezTo>
                <a:cubicBezTo>
                  <a:pt x="33" y="11"/>
                  <a:pt x="38" y="10"/>
                  <a:pt x="44" y="9"/>
                </a:cubicBezTo>
                <a:cubicBezTo>
                  <a:pt x="35" y="16"/>
                  <a:pt x="29" y="25"/>
                  <a:pt x="29" y="25"/>
                </a:cubicBezTo>
                <a:cubicBezTo>
                  <a:pt x="43" y="15"/>
                  <a:pt x="59" y="14"/>
                  <a:pt x="71" y="17"/>
                </a:cubicBezTo>
                <a:cubicBezTo>
                  <a:pt x="74" y="18"/>
                  <a:pt x="76" y="21"/>
                  <a:pt x="78" y="23"/>
                </a:cubicBezTo>
                <a:cubicBezTo>
                  <a:pt x="88" y="36"/>
                  <a:pt x="90" y="52"/>
                  <a:pt x="83" y="66"/>
                </a:cubicBezTo>
                <a:cubicBezTo>
                  <a:pt x="72" y="20"/>
                  <a:pt x="29" y="25"/>
                  <a:pt x="29" y="25"/>
                </a:cubicBezTo>
                <a:cubicBezTo>
                  <a:pt x="29" y="25"/>
                  <a:pt x="14" y="67"/>
                  <a:pt x="60" y="86"/>
                </a:cubicBezTo>
                <a:cubicBezTo>
                  <a:pt x="45" y="90"/>
                  <a:pt x="28" y="86"/>
                  <a:pt x="18" y="7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latin typeface="+mn-lt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Freeform 932">
            <a:extLst>
              <a:ext uri="{FF2B5EF4-FFF2-40B4-BE49-F238E27FC236}">
                <a16:creationId xmlns:a16="http://schemas.microsoft.com/office/drawing/2014/main" id="{F6910040-A26C-A07F-0F5D-B8D78D6E792D}"/>
              </a:ext>
            </a:extLst>
          </p:cNvPr>
          <p:cNvSpPr/>
          <p:nvPr/>
        </p:nvSpPr>
        <p:spPr bwMode="auto">
          <a:xfrm rot="6405517">
            <a:off x="241540" y="3479027"/>
            <a:ext cx="598215" cy="916068"/>
          </a:xfrm>
          <a:custGeom>
            <a:avLst/>
            <a:gdLst/>
            <a:ahLst/>
            <a:cxnLst>
              <a:cxn ang="0">
                <a:pos x="169" y="163"/>
              </a:cxn>
              <a:cxn ang="0">
                <a:pos x="85" y="249"/>
              </a:cxn>
              <a:cxn ang="0">
                <a:pos x="0" y="165"/>
              </a:cxn>
              <a:cxn ang="0">
                <a:pos x="70" y="81"/>
              </a:cxn>
              <a:cxn ang="0">
                <a:pos x="84" y="0"/>
              </a:cxn>
              <a:cxn ang="0">
                <a:pos x="99" y="81"/>
              </a:cxn>
              <a:cxn ang="0">
                <a:pos x="169" y="163"/>
              </a:cxn>
            </a:cxnLst>
            <a:rect l="0" t="0" r="r" b="b"/>
            <a:pathLst>
              <a:path w="169" h="249">
                <a:moveTo>
                  <a:pt x="169" y="163"/>
                </a:moveTo>
                <a:cubicBezTo>
                  <a:pt x="169" y="210"/>
                  <a:pt x="132" y="248"/>
                  <a:pt x="85" y="249"/>
                </a:cubicBezTo>
                <a:cubicBezTo>
                  <a:pt x="39" y="249"/>
                  <a:pt x="1" y="212"/>
                  <a:pt x="0" y="165"/>
                </a:cubicBezTo>
                <a:cubicBezTo>
                  <a:pt x="0" y="123"/>
                  <a:pt x="30" y="88"/>
                  <a:pt x="70" y="81"/>
                </a:cubicBezTo>
                <a:cubicBezTo>
                  <a:pt x="84" y="0"/>
                  <a:pt x="84" y="0"/>
                  <a:pt x="84" y="0"/>
                </a:cubicBezTo>
                <a:cubicBezTo>
                  <a:pt x="99" y="81"/>
                  <a:pt x="99" y="81"/>
                  <a:pt x="99" y="81"/>
                </a:cubicBezTo>
                <a:cubicBezTo>
                  <a:pt x="138" y="88"/>
                  <a:pt x="168" y="122"/>
                  <a:pt x="169" y="163"/>
                </a:cubicBezTo>
                <a:close/>
              </a:path>
            </a:pathLst>
          </a:custGeom>
          <a:solidFill>
            <a:srgbClr val="F39230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+mn-lt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grpSp>
        <p:nvGrpSpPr>
          <p:cNvPr id="112" name="Group 16">
            <a:extLst>
              <a:ext uri="{FF2B5EF4-FFF2-40B4-BE49-F238E27FC236}">
                <a16:creationId xmlns:a16="http://schemas.microsoft.com/office/drawing/2014/main" id="{AC985BAA-F675-5374-FD37-E3DC9D0447C6}"/>
              </a:ext>
            </a:extLst>
          </p:cNvPr>
          <p:cNvGrpSpPr>
            <a:grpSpLocks noChangeAspect="1"/>
          </p:cNvGrpSpPr>
          <p:nvPr/>
        </p:nvGrpSpPr>
        <p:grpSpPr>
          <a:xfrm>
            <a:off x="180323" y="3749225"/>
            <a:ext cx="412060" cy="288000"/>
            <a:chOff x="7999238" y="1399322"/>
            <a:chExt cx="464215" cy="324452"/>
          </a:xfrm>
          <a:solidFill>
            <a:schemeClr val="bg1"/>
          </a:solidFill>
        </p:grpSpPr>
        <p:sp>
          <p:nvSpPr>
            <p:cNvPr id="113" name="Freeform 57">
              <a:extLst>
                <a:ext uri="{FF2B5EF4-FFF2-40B4-BE49-F238E27FC236}">
                  <a16:creationId xmlns:a16="http://schemas.microsoft.com/office/drawing/2014/main" id="{E6CCCA51-D4B2-3480-E14B-F9E05BD35C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99238" y="1399322"/>
              <a:ext cx="331940" cy="324452"/>
            </a:xfrm>
            <a:custGeom>
              <a:avLst/>
              <a:gdLst>
                <a:gd name="T0" fmla="*/ 86 w 100"/>
                <a:gd name="T1" fmla="*/ 60 h 97"/>
                <a:gd name="T2" fmla="*/ 100 w 100"/>
                <a:gd name="T3" fmla="*/ 54 h 97"/>
                <a:gd name="T4" fmla="*/ 100 w 100"/>
                <a:gd name="T5" fmla="*/ 43 h 97"/>
                <a:gd name="T6" fmla="*/ 86 w 100"/>
                <a:gd name="T7" fmla="*/ 38 h 97"/>
                <a:gd name="T8" fmla="*/ 83 w 100"/>
                <a:gd name="T9" fmla="*/ 32 h 97"/>
                <a:gd name="T10" fmla="*/ 89 w 100"/>
                <a:gd name="T11" fmla="*/ 18 h 97"/>
                <a:gd name="T12" fmla="*/ 81 w 100"/>
                <a:gd name="T13" fmla="*/ 11 h 97"/>
                <a:gd name="T14" fmla="*/ 67 w 100"/>
                <a:gd name="T15" fmla="*/ 16 h 97"/>
                <a:gd name="T16" fmla="*/ 61 w 100"/>
                <a:gd name="T17" fmla="*/ 14 h 97"/>
                <a:gd name="T18" fmla="*/ 55 w 100"/>
                <a:gd name="T19" fmla="*/ 0 h 97"/>
                <a:gd name="T20" fmla="*/ 44 w 100"/>
                <a:gd name="T21" fmla="*/ 0 h 97"/>
                <a:gd name="T22" fmla="*/ 39 w 100"/>
                <a:gd name="T23" fmla="*/ 14 h 97"/>
                <a:gd name="T24" fmla="*/ 33 w 100"/>
                <a:gd name="T25" fmla="*/ 16 h 97"/>
                <a:gd name="T26" fmla="*/ 19 w 100"/>
                <a:gd name="T27" fmla="*/ 11 h 97"/>
                <a:gd name="T28" fmla="*/ 11 w 100"/>
                <a:gd name="T29" fmla="*/ 19 h 97"/>
                <a:gd name="T30" fmla="*/ 17 w 100"/>
                <a:gd name="T31" fmla="*/ 32 h 97"/>
                <a:gd name="T32" fmla="*/ 14 w 100"/>
                <a:gd name="T33" fmla="*/ 38 h 97"/>
                <a:gd name="T34" fmla="*/ 0 w 100"/>
                <a:gd name="T35" fmla="*/ 44 h 97"/>
                <a:gd name="T36" fmla="*/ 0 w 100"/>
                <a:gd name="T37" fmla="*/ 54 h 97"/>
                <a:gd name="T38" fmla="*/ 14 w 100"/>
                <a:gd name="T39" fmla="*/ 60 h 97"/>
                <a:gd name="T40" fmla="*/ 17 w 100"/>
                <a:gd name="T41" fmla="*/ 66 h 97"/>
                <a:gd name="T42" fmla="*/ 11 w 100"/>
                <a:gd name="T43" fmla="*/ 80 h 97"/>
                <a:gd name="T44" fmla="*/ 19 w 100"/>
                <a:gd name="T45" fmla="*/ 87 h 97"/>
                <a:gd name="T46" fmla="*/ 33 w 100"/>
                <a:gd name="T47" fmla="*/ 82 h 97"/>
                <a:gd name="T48" fmla="*/ 39 w 100"/>
                <a:gd name="T49" fmla="*/ 84 h 97"/>
                <a:gd name="T50" fmla="*/ 45 w 100"/>
                <a:gd name="T51" fmla="*/ 97 h 97"/>
                <a:gd name="T52" fmla="*/ 56 w 100"/>
                <a:gd name="T53" fmla="*/ 97 h 97"/>
                <a:gd name="T54" fmla="*/ 61 w 100"/>
                <a:gd name="T55" fmla="*/ 84 h 97"/>
                <a:gd name="T56" fmla="*/ 67 w 100"/>
                <a:gd name="T57" fmla="*/ 82 h 97"/>
                <a:gd name="T58" fmla="*/ 81 w 100"/>
                <a:gd name="T59" fmla="*/ 87 h 97"/>
                <a:gd name="T60" fmla="*/ 89 w 100"/>
                <a:gd name="T61" fmla="*/ 79 h 97"/>
                <a:gd name="T62" fmla="*/ 83 w 100"/>
                <a:gd name="T63" fmla="*/ 66 h 97"/>
                <a:gd name="T64" fmla="*/ 86 w 100"/>
                <a:gd name="T65" fmla="*/ 60 h 97"/>
                <a:gd name="T66" fmla="*/ 50 w 100"/>
                <a:gd name="T67" fmla="*/ 64 h 97"/>
                <a:gd name="T68" fmla="*/ 34 w 100"/>
                <a:gd name="T69" fmla="*/ 49 h 97"/>
                <a:gd name="T70" fmla="*/ 50 w 100"/>
                <a:gd name="T71" fmla="*/ 33 h 97"/>
                <a:gd name="T72" fmla="*/ 66 w 100"/>
                <a:gd name="T73" fmla="*/ 49 h 97"/>
                <a:gd name="T74" fmla="*/ 50 w 100"/>
                <a:gd name="T75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0" h="97">
                  <a:moveTo>
                    <a:pt x="86" y="60"/>
                  </a:moveTo>
                  <a:cubicBezTo>
                    <a:pt x="86" y="60"/>
                    <a:pt x="100" y="55"/>
                    <a:pt x="100" y="54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0" y="43"/>
                    <a:pt x="86" y="38"/>
                    <a:pt x="86" y="38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2"/>
                    <a:pt x="89" y="19"/>
                    <a:pt x="89" y="18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0" y="10"/>
                    <a:pt x="67" y="16"/>
                    <a:pt x="67" y="16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4"/>
                    <a:pt x="56" y="0"/>
                    <a:pt x="5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39" y="14"/>
                    <a:pt x="39" y="14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19" y="10"/>
                    <a:pt x="19" y="11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7" y="32"/>
                    <a:pt x="17" y="32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0" y="43"/>
                    <a:pt x="0" y="4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14" y="60"/>
                    <a:pt x="14" y="60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1" y="79"/>
                    <a:pt x="11" y="80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20" y="88"/>
                    <a:pt x="33" y="82"/>
                    <a:pt x="33" y="82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9" y="84"/>
                    <a:pt x="44" y="97"/>
                    <a:pt x="45" y="97"/>
                  </a:cubicBezTo>
                  <a:cubicBezTo>
                    <a:pt x="56" y="97"/>
                    <a:pt x="56" y="97"/>
                    <a:pt x="56" y="97"/>
                  </a:cubicBezTo>
                  <a:cubicBezTo>
                    <a:pt x="56" y="97"/>
                    <a:pt x="61" y="84"/>
                    <a:pt x="61" y="84"/>
                  </a:cubicBezTo>
                  <a:cubicBezTo>
                    <a:pt x="67" y="82"/>
                    <a:pt x="67" y="82"/>
                    <a:pt x="67" y="82"/>
                  </a:cubicBezTo>
                  <a:cubicBezTo>
                    <a:pt x="67" y="82"/>
                    <a:pt x="81" y="87"/>
                    <a:pt x="81" y="87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90" y="79"/>
                    <a:pt x="83" y="66"/>
                    <a:pt x="83" y="66"/>
                  </a:cubicBezTo>
                  <a:lnTo>
                    <a:pt x="86" y="60"/>
                  </a:lnTo>
                  <a:close/>
                  <a:moveTo>
                    <a:pt x="50" y="64"/>
                  </a:moveTo>
                  <a:cubicBezTo>
                    <a:pt x="41" y="64"/>
                    <a:pt x="34" y="57"/>
                    <a:pt x="34" y="49"/>
                  </a:cubicBezTo>
                  <a:cubicBezTo>
                    <a:pt x="34" y="40"/>
                    <a:pt x="41" y="33"/>
                    <a:pt x="50" y="33"/>
                  </a:cubicBezTo>
                  <a:cubicBezTo>
                    <a:pt x="59" y="33"/>
                    <a:pt x="66" y="40"/>
                    <a:pt x="66" y="49"/>
                  </a:cubicBezTo>
                  <a:cubicBezTo>
                    <a:pt x="66" y="57"/>
                    <a:pt x="59" y="64"/>
                    <a:pt x="50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+mn-lt"/>
                <a:ea typeface="Open Sans" panose="020B06060305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Freeform 58">
              <a:extLst>
                <a:ext uri="{FF2B5EF4-FFF2-40B4-BE49-F238E27FC236}">
                  <a16:creationId xmlns:a16="http://schemas.microsoft.com/office/drawing/2014/main" id="{5E714154-1592-238F-3361-3C55AF8619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08715" y="1564044"/>
              <a:ext cx="154738" cy="154738"/>
            </a:xfrm>
            <a:custGeom>
              <a:avLst/>
              <a:gdLst>
                <a:gd name="T0" fmla="*/ 41 w 47"/>
                <a:gd name="T1" fmla="*/ 22 h 47"/>
                <a:gd name="T2" fmla="*/ 41 w 47"/>
                <a:gd name="T3" fmla="*/ 19 h 47"/>
                <a:gd name="T4" fmla="*/ 45 w 47"/>
                <a:gd name="T5" fmla="*/ 13 h 47"/>
                <a:gd name="T6" fmla="*/ 42 w 47"/>
                <a:gd name="T7" fmla="*/ 9 h 47"/>
                <a:gd name="T8" fmla="*/ 35 w 47"/>
                <a:gd name="T9" fmla="*/ 10 h 47"/>
                <a:gd name="T10" fmla="*/ 33 w 47"/>
                <a:gd name="T11" fmla="*/ 8 h 47"/>
                <a:gd name="T12" fmla="*/ 32 w 47"/>
                <a:gd name="T13" fmla="*/ 1 h 47"/>
                <a:gd name="T14" fmla="*/ 27 w 47"/>
                <a:gd name="T15" fmla="*/ 0 h 47"/>
                <a:gd name="T16" fmla="*/ 23 w 47"/>
                <a:gd name="T17" fmla="*/ 6 h 47"/>
                <a:gd name="T18" fmla="*/ 20 w 47"/>
                <a:gd name="T19" fmla="*/ 6 h 47"/>
                <a:gd name="T20" fmla="*/ 14 w 47"/>
                <a:gd name="T21" fmla="*/ 2 h 47"/>
                <a:gd name="T22" fmla="*/ 9 w 47"/>
                <a:gd name="T23" fmla="*/ 5 h 47"/>
                <a:gd name="T24" fmla="*/ 10 w 47"/>
                <a:gd name="T25" fmla="*/ 12 h 47"/>
                <a:gd name="T26" fmla="*/ 9 w 47"/>
                <a:gd name="T27" fmla="*/ 14 h 47"/>
                <a:gd name="T28" fmla="*/ 2 w 47"/>
                <a:gd name="T29" fmla="*/ 16 h 47"/>
                <a:gd name="T30" fmla="*/ 1 w 47"/>
                <a:gd name="T31" fmla="*/ 21 h 47"/>
                <a:gd name="T32" fmla="*/ 6 w 47"/>
                <a:gd name="T33" fmla="*/ 25 h 47"/>
                <a:gd name="T34" fmla="*/ 7 w 47"/>
                <a:gd name="T35" fmla="*/ 28 h 47"/>
                <a:gd name="T36" fmla="*/ 3 w 47"/>
                <a:gd name="T37" fmla="*/ 34 h 47"/>
                <a:gd name="T38" fmla="*/ 5 w 47"/>
                <a:gd name="T39" fmla="*/ 38 h 47"/>
                <a:gd name="T40" fmla="*/ 12 w 47"/>
                <a:gd name="T41" fmla="*/ 37 h 47"/>
                <a:gd name="T42" fmla="*/ 14 w 47"/>
                <a:gd name="T43" fmla="*/ 39 h 47"/>
                <a:gd name="T44" fmla="*/ 16 w 47"/>
                <a:gd name="T45" fmla="*/ 46 h 47"/>
                <a:gd name="T46" fmla="*/ 21 w 47"/>
                <a:gd name="T47" fmla="*/ 47 h 47"/>
                <a:gd name="T48" fmla="*/ 25 w 47"/>
                <a:gd name="T49" fmla="*/ 41 h 47"/>
                <a:gd name="T50" fmla="*/ 28 w 47"/>
                <a:gd name="T51" fmla="*/ 41 h 47"/>
                <a:gd name="T52" fmla="*/ 33 w 47"/>
                <a:gd name="T53" fmla="*/ 45 h 47"/>
                <a:gd name="T54" fmla="*/ 38 w 47"/>
                <a:gd name="T55" fmla="*/ 42 h 47"/>
                <a:gd name="T56" fmla="*/ 37 w 47"/>
                <a:gd name="T57" fmla="*/ 35 h 47"/>
                <a:gd name="T58" fmla="*/ 39 w 47"/>
                <a:gd name="T59" fmla="*/ 33 h 47"/>
                <a:gd name="T60" fmla="*/ 46 w 47"/>
                <a:gd name="T61" fmla="*/ 31 h 47"/>
                <a:gd name="T62" fmla="*/ 47 w 47"/>
                <a:gd name="T63" fmla="*/ 26 h 47"/>
                <a:gd name="T64" fmla="*/ 41 w 47"/>
                <a:gd name="T65" fmla="*/ 22 h 47"/>
                <a:gd name="T66" fmla="*/ 31 w 47"/>
                <a:gd name="T67" fmla="*/ 25 h 47"/>
                <a:gd name="T68" fmla="*/ 22 w 47"/>
                <a:gd name="T69" fmla="*/ 31 h 47"/>
                <a:gd name="T70" fmla="*/ 16 w 47"/>
                <a:gd name="T71" fmla="*/ 22 h 47"/>
                <a:gd name="T72" fmla="*/ 25 w 47"/>
                <a:gd name="T73" fmla="*/ 16 h 47"/>
                <a:gd name="T74" fmla="*/ 31 w 47"/>
                <a:gd name="T75" fmla="*/ 2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7" h="47">
                  <a:moveTo>
                    <a:pt x="41" y="22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41" y="19"/>
                    <a:pt x="45" y="14"/>
                    <a:pt x="45" y="13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35" y="10"/>
                    <a:pt x="35" y="10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2" y="1"/>
                    <a:pt x="32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3" y="6"/>
                    <a:pt x="23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14" y="2"/>
                    <a:pt x="14" y="2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10" y="12"/>
                    <a:pt x="10" y="1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2" y="15"/>
                    <a:pt x="2" y="16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1"/>
                    <a:pt x="6" y="25"/>
                    <a:pt x="6" y="25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2" y="33"/>
                    <a:pt x="3" y="34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8"/>
                    <a:pt x="12" y="37"/>
                    <a:pt x="12" y="37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5" y="46"/>
                    <a:pt x="16" y="46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1" y="47"/>
                    <a:pt x="25" y="41"/>
                    <a:pt x="25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33" y="45"/>
                    <a:pt x="33" y="45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42"/>
                    <a:pt x="37" y="35"/>
                    <a:pt x="37" y="35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3"/>
                    <a:pt x="45" y="32"/>
                    <a:pt x="46" y="31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6"/>
                    <a:pt x="41" y="22"/>
                    <a:pt x="41" y="22"/>
                  </a:cubicBezTo>
                  <a:close/>
                  <a:moveTo>
                    <a:pt x="31" y="25"/>
                  </a:moveTo>
                  <a:cubicBezTo>
                    <a:pt x="30" y="29"/>
                    <a:pt x="26" y="32"/>
                    <a:pt x="22" y="31"/>
                  </a:cubicBezTo>
                  <a:cubicBezTo>
                    <a:pt x="18" y="30"/>
                    <a:pt x="15" y="26"/>
                    <a:pt x="16" y="22"/>
                  </a:cubicBezTo>
                  <a:cubicBezTo>
                    <a:pt x="17" y="18"/>
                    <a:pt x="22" y="15"/>
                    <a:pt x="25" y="16"/>
                  </a:cubicBezTo>
                  <a:cubicBezTo>
                    <a:pt x="29" y="17"/>
                    <a:pt x="32" y="21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+mn-lt"/>
                <a:ea typeface="Open Sans" panose="020B0606030504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5" name="矩形 350">
            <a:extLst>
              <a:ext uri="{FF2B5EF4-FFF2-40B4-BE49-F238E27FC236}">
                <a16:creationId xmlns:a16="http://schemas.microsoft.com/office/drawing/2014/main" id="{50631B7D-9FE5-221B-20E1-C97EBBFB9872}"/>
              </a:ext>
            </a:extLst>
          </p:cNvPr>
          <p:cNvSpPr/>
          <p:nvPr/>
        </p:nvSpPr>
        <p:spPr>
          <a:xfrm>
            <a:off x="704551" y="2393954"/>
            <a:ext cx="115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000" dirty="0">
                <a:latin typeface="+mn-lt"/>
                <a:ea typeface="Open Sans" panose="020B0606030504020204" pitchFamily="34" charset="0"/>
                <a:cs typeface="Arial" panose="020B0604020202020204" pitchFamily="34" charset="0"/>
              </a:rPr>
              <a:t>GUI based</a:t>
            </a:r>
          </a:p>
        </p:txBody>
      </p:sp>
      <p:sp>
        <p:nvSpPr>
          <p:cNvPr id="116" name="矩形 350">
            <a:extLst>
              <a:ext uri="{FF2B5EF4-FFF2-40B4-BE49-F238E27FC236}">
                <a16:creationId xmlns:a16="http://schemas.microsoft.com/office/drawing/2014/main" id="{F558E440-8E46-ABCB-D52B-F1E3B1FEBF97}"/>
              </a:ext>
            </a:extLst>
          </p:cNvPr>
          <p:cNvSpPr/>
          <p:nvPr/>
        </p:nvSpPr>
        <p:spPr>
          <a:xfrm>
            <a:off x="224888" y="3303806"/>
            <a:ext cx="115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000" dirty="0">
                <a:latin typeface="+mn-lt"/>
                <a:ea typeface="Open Sans" panose="020B0606030504020204" pitchFamily="34" charset="0"/>
                <a:cs typeface="Arial" panose="020B0604020202020204" pitchFamily="34" charset="0"/>
              </a:rPr>
              <a:t>Drag &amp; Drop</a:t>
            </a:r>
          </a:p>
        </p:txBody>
      </p:sp>
      <p:sp>
        <p:nvSpPr>
          <p:cNvPr id="117" name="矩形 350">
            <a:extLst>
              <a:ext uri="{FF2B5EF4-FFF2-40B4-BE49-F238E27FC236}">
                <a16:creationId xmlns:a16="http://schemas.microsoft.com/office/drawing/2014/main" id="{CCDF4CBA-5C5F-4DB0-9687-D19CE4E352DF}"/>
              </a:ext>
            </a:extLst>
          </p:cNvPr>
          <p:cNvSpPr/>
          <p:nvPr/>
        </p:nvSpPr>
        <p:spPr>
          <a:xfrm>
            <a:off x="-134199" y="4167573"/>
            <a:ext cx="115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000" dirty="0">
                <a:solidFill>
                  <a:schemeClr val="tx2"/>
                </a:solidFill>
                <a:latin typeface="+mn-lt"/>
                <a:ea typeface="Open Sans" panose="020B0606030504020204" pitchFamily="34" charset="0"/>
                <a:cs typeface="Arial" panose="020B0604020202020204" pitchFamily="34" charset="0"/>
              </a:rPr>
              <a:t>Model Reuse</a:t>
            </a: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1FAC6C1B-F68D-9E3C-5D74-50DBE0FC4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292" y="2752770"/>
            <a:ext cx="2808000" cy="1413464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5CC6F26B-B7D4-9E3A-A1DC-F27D81673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860" y="4391948"/>
            <a:ext cx="864000" cy="1898797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B9B3612A-31BE-939D-989B-B18B6D421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679" y="4418283"/>
            <a:ext cx="648000" cy="1898796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8A4E2F36-A6A5-D76C-7733-1FFFC1944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3250" y="4427708"/>
            <a:ext cx="2412000" cy="1970236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A57A90F2-2C27-16F4-A032-E315E82385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4742" y="2776347"/>
            <a:ext cx="2380508" cy="1389887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0C5D4A8-6266-6C06-8ED4-7461B0B026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7935" y="1276336"/>
            <a:ext cx="504000" cy="1249904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30DFF0AC-76F9-A966-B1CD-724D9E706D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4742" y="1212716"/>
            <a:ext cx="2375221" cy="1316683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986152B0-5AAF-C23C-2C19-8623F642F6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14327" y="1218318"/>
            <a:ext cx="684000" cy="135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84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EE6D-952A-B969-BA2D-7B5EDEBAC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5G</a:t>
            </a:r>
            <a:r>
              <a:rPr lang="zh-CN" altLang="en-US" dirty="0"/>
              <a:t> </a:t>
            </a:r>
            <a:r>
              <a:rPr lang="en-US" altLang="zh-CN" dirty="0"/>
              <a:t>Slice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TMFC006</a:t>
            </a:r>
            <a:endParaRPr lang="en-CN" dirty="0"/>
          </a:p>
        </p:txBody>
      </p:sp>
      <p:sp>
        <p:nvSpPr>
          <p:cNvPr id="3" name="矩形: 圆角 5">
            <a:extLst>
              <a:ext uri="{FF2B5EF4-FFF2-40B4-BE49-F238E27FC236}">
                <a16:creationId xmlns:a16="http://schemas.microsoft.com/office/drawing/2014/main" id="{EB7E403D-8C03-9614-BA1C-293B27806E67}"/>
              </a:ext>
            </a:extLst>
          </p:cNvPr>
          <p:cNvSpPr/>
          <p:nvPr/>
        </p:nvSpPr>
        <p:spPr>
          <a:xfrm>
            <a:off x="486485" y="3343511"/>
            <a:ext cx="10052149" cy="3148870"/>
          </a:xfrm>
          <a:prstGeom prst="roundRect">
            <a:avLst>
              <a:gd name="adj" fmla="val 3213"/>
            </a:avLst>
          </a:prstGeom>
          <a:solidFill>
            <a:schemeClr val="bg1"/>
          </a:solidFill>
          <a:ln>
            <a:noFill/>
          </a:ln>
          <a:effectLst>
            <a:outerShdw blurRad="1270000" dist="254000" dir="16200000" rotWithShape="0">
              <a:srgbClr val="0584F3">
                <a:alpha val="2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kumimoji="1" lang="en-US" altLang="en-US" sz="1200" dirty="0">
              <a:solidFill>
                <a:schemeClr val="tx1"/>
              </a:solidFill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C43690-84DC-E1AB-BB45-1A4B7E430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81" y="3658683"/>
            <a:ext cx="9720000" cy="107627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7E1CA9A-AC94-826E-A2EF-7192E854E3B8}"/>
              </a:ext>
            </a:extLst>
          </p:cNvPr>
          <p:cNvGrpSpPr/>
          <p:nvPr/>
        </p:nvGrpSpPr>
        <p:grpSpPr>
          <a:xfrm>
            <a:off x="2628206" y="5892376"/>
            <a:ext cx="1571301" cy="461665"/>
            <a:chOff x="2775094" y="5475106"/>
            <a:chExt cx="1571301" cy="461665"/>
          </a:xfrm>
        </p:grpSpPr>
        <p:sp>
          <p:nvSpPr>
            <p:cNvPr id="6" name="矩形 22">
              <a:extLst>
                <a:ext uri="{FF2B5EF4-FFF2-40B4-BE49-F238E27FC236}">
                  <a16:creationId xmlns:a16="http://schemas.microsoft.com/office/drawing/2014/main" id="{9A76DFA8-8BD2-C23F-1DC9-1EFCAA7E22DD}"/>
                </a:ext>
              </a:extLst>
            </p:cNvPr>
            <p:cNvSpPr/>
            <p:nvPr/>
          </p:nvSpPr>
          <p:spPr>
            <a:xfrm>
              <a:off x="2775094" y="5489939"/>
              <a:ext cx="1522141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anchor="ctr">
              <a:noAutofit/>
            </a:bodyPr>
            <a:lstStyle/>
            <a:p>
              <a:pPr algn="ctr"/>
              <a:r>
                <a:rPr kumimoji="1" lang="en-US" altLang="zh-CN" sz="1000" dirty="0">
                  <a:latin typeface="+mn-lt"/>
                  <a:cs typeface="Arial" panose="020B0604020202020204" pitchFamily="34" charset="0"/>
                </a:rPr>
                <a:t>     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F1D92FE-89CD-9254-4B5F-BF6E26D08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4254" y="5584188"/>
              <a:ext cx="300959" cy="2880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C9BF862-AB31-2747-FDF3-5DB818889005}"/>
                </a:ext>
              </a:extLst>
            </p:cNvPr>
            <p:cNvSpPr/>
            <p:nvPr/>
          </p:nvSpPr>
          <p:spPr>
            <a:xfrm>
              <a:off x="3007098" y="5475106"/>
              <a:ext cx="133929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200" dirty="0">
                  <a:latin typeface="+mn-lt"/>
                  <a:cs typeface="Arial" panose="020B0604020202020204" pitchFamily="34" charset="0"/>
                </a:rPr>
                <a:t>Slice Resource </a:t>
              </a:r>
            </a:p>
            <a:p>
              <a:pPr algn="ctr"/>
              <a:r>
                <a:rPr kumimoji="1" lang="en-US" altLang="zh-CN" sz="1200" dirty="0">
                  <a:latin typeface="+mn-lt"/>
                  <a:cs typeface="Arial" panose="020B0604020202020204" pitchFamily="34" charset="0"/>
                </a:rPr>
                <a:t>Specification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6BBDC65-5B9B-EA5D-110F-67E9AFE23A9D}"/>
              </a:ext>
            </a:extLst>
          </p:cNvPr>
          <p:cNvGrpSpPr/>
          <p:nvPr/>
        </p:nvGrpSpPr>
        <p:grpSpPr>
          <a:xfrm>
            <a:off x="4752377" y="5892376"/>
            <a:ext cx="1543039" cy="461665"/>
            <a:chOff x="4850349" y="5484789"/>
            <a:chExt cx="1543039" cy="461665"/>
          </a:xfrm>
        </p:grpSpPr>
        <p:sp>
          <p:nvSpPr>
            <p:cNvPr id="10" name="矩形 22">
              <a:extLst>
                <a:ext uri="{FF2B5EF4-FFF2-40B4-BE49-F238E27FC236}">
                  <a16:creationId xmlns:a16="http://schemas.microsoft.com/office/drawing/2014/main" id="{2304C584-7723-84CF-165D-2D9124C8F8F7}"/>
                </a:ext>
              </a:extLst>
            </p:cNvPr>
            <p:cNvSpPr/>
            <p:nvPr/>
          </p:nvSpPr>
          <p:spPr>
            <a:xfrm>
              <a:off x="4850349" y="5484789"/>
              <a:ext cx="1522141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anchor="ctr">
              <a:noAutofit/>
            </a:bodyPr>
            <a:lstStyle/>
            <a:p>
              <a:pPr algn="ctr"/>
              <a:r>
                <a:rPr kumimoji="1" lang="en-US" altLang="zh-CN" sz="1000" dirty="0">
                  <a:latin typeface="+mn-lt"/>
                  <a:cs typeface="Arial" panose="020B0604020202020204" pitchFamily="34" charset="0"/>
                </a:rPr>
                <a:t>     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22CC13F-966E-6A8C-7694-FB619F11325D}"/>
                </a:ext>
              </a:extLst>
            </p:cNvPr>
            <p:cNvSpPr/>
            <p:nvPr/>
          </p:nvSpPr>
          <p:spPr>
            <a:xfrm>
              <a:off x="5054091" y="5484789"/>
              <a:ext cx="133929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200" dirty="0">
                  <a:latin typeface="+mn-lt"/>
                  <a:cs typeface="Arial" panose="020B0604020202020204" pitchFamily="34" charset="0"/>
                </a:rPr>
                <a:t>Slice RFS </a:t>
              </a:r>
            </a:p>
            <a:p>
              <a:pPr algn="ctr"/>
              <a:r>
                <a:rPr kumimoji="1" lang="en-US" altLang="zh-CN" sz="1200" dirty="0">
                  <a:latin typeface="+mn-lt"/>
                  <a:cs typeface="Arial" panose="020B0604020202020204" pitchFamily="34" charset="0"/>
                </a:rPr>
                <a:t>Specification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9CB6A1B-C24C-7C85-AC0D-632C9516D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92092" y="5550568"/>
              <a:ext cx="320605" cy="2880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C36341-E191-F4DE-A72D-D9BEE1E473AC}"/>
              </a:ext>
            </a:extLst>
          </p:cNvPr>
          <p:cNvGrpSpPr/>
          <p:nvPr/>
        </p:nvGrpSpPr>
        <p:grpSpPr>
          <a:xfrm>
            <a:off x="6607930" y="5892376"/>
            <a:ext cx="1543039" cy="461665"/>
            <a:chOff x="7139833" y="5512094"/>
            <a:chExt cx="1543039" cy="461665"/>
          </a:xfrm>
        </p:grpSpPr>
        <p:sp>
          <p:nvSpPr>
            <p:cNvPr id="14" name="矩形 22">
              <a:extLst>
                <a:ext uri="{FF2B5EF4-FFF2-40B4-BE49-F238E27FC236}">
                  <a16:creationId xmlns:a16="http://schemas.microsoft.com/office/drawing/2014/main" id="{215DC65E-4BE1-24C8-2CCD-50C7A734EBBA}"/>
                </a:ext>
              </a:extLst>
            </p:cNvPr>
            <p:cNvSpPr/>
            <p:nvPr/>
          </p:nvSpPr>
          <p:spPr>
            <a:xfrm>
              <a:off x="7139833" y="5512094"/>
              <a:ext cx="1522141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anchor="ctr">
              <a:noAutofit/>
            </a:bodyPr>
            <a:lstStyle/>
            <a:p>
              <a:pPr algn="ctr"/>
              <a:r>
                <a:rPr kumimoji="1" lang="en-US" altLang="zh-CN" sz="1000" dirty="0">
                  <a:latin typeface="+mn-lt"/>
                  <a:cs typeface="Arial" panose="020B0604020202020204" pitchFamily="34" charset="0"/>
                </a:rPr>
                <a:t>    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305E745-3C23-53A2-A63C-4A981C58B4C2}"/>
                </a:ext>
              </a:extLst>
            </p:cNvPr>
            <p:cNvSpPr/>
            <p:nvPr/>
          </p:nvSpPr>
          <p:spPr>
            <a:xfrm>
              <a:off x="7343575" y="5512094"/>
              <a:ext cx="133929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200" dirty="0">
                  <a:latin typeface="+mn-lt"/>
                  <a:cs typeface="Arial" panose="020B0604020202020204" pitchFamily="34" charset="0"/>
                </a:rPr>
                <a:t>Slice CFS </a:t>
              </a:r>
            </a:p>
            <a:p>
              <a:pPr algn="ctr"/>
              <a:r>
                <a:rPr kumimoji="1" lang="en-US" altLang="zh-CN" sz="1200" dirty="0">
                  <a:latin typeface="+mn-lt"/>
                  <a:cs typeface="Arial" panose="020B0604020202020204" pitchFamily="34" charset="0"/>
                </a:rPr>
                <a:t>Specification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45A3AFB-FF07-1A8F-65A6-29EFAB98F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00115" y="5571621"/>
              <a:ext cx="336000" cy="2880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1753B8-F205-B233-1CD2-A05A4C1BFEF1}"/>
              </a:ext>
            </a:extLst>
          </p:cNvPr>
          <p:cNvGrpSpPr/>
          <p:nvPr/>
        </p:nvGrpSpPr>
        <p:grpSpPr>
          <a:xfrm>
            <a:off x="8750869" y="5892376"/>
            <a:ext cx="1543039" cy="461665"/>
            <a:chOff x="9014842" y="5465170"/>
            <a:chExt cx="1543039" cy="461665"/>
          </a:xfrm>
        </p:grpSpPr>
        <p:sp>
          <p:nvSpPr>
            <p:cNvPr id="18" name="矩形 22">
              <a:extLst>
                <a:ext uri="{FF2B5EF4-FFF2-40B4-BE49-F238E27FC236}">
                  <a16:creationId xmlns:a16="http://schemas.microsoft.com/office/drawing/2014/main" id="{C0E75B5F-92FF-2A66-B500-403B26F50C38}"/>
                </a:ext>
              </a:extLst>
            </p:cNvPr>
            <p:cNvSpPr/>
            <p:nvPr/>
          </p:nvSpPr>
          <p:spPr>
            <a:xfrm>
              <a:off x="9014842" y="5465170"/>
              <a:ext cx="1522141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anchor="ctr">
              <a:noAutofit/>
            </a:bodyPr>
            <a:lstStyle/>
            <a:p>
              <a:pPr algn="ctr"/>
              <a:r>
                <a:rPr kumimoji="1" lang="en-US" altLang="zh-CN" sz="1000" dirty="0">
                  <a:latin typeface="+mn-lt"/>
                  <a:cs typeface="Arial" panose="020B0604020202020204" pitchFamily="34" charset="0"/>
                </a:rPr>
                <a:t>     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ECC2D31-1ABD-B533-A0D2-725057498D58}"/>
                </a:ext>
              </a:extLst>
            </p:cNvPr>
            <p:cNvSpPr/>
            <p:nvPr/>
          </p:nvSpPr>
          <p:spPr>
            <a:xfrm>
              <a:off x="9218584" y="5465170"/>
              <a:ext cx="133929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200" dirty="0">
                  <a:latin typeface="+mn-lt"/>
                  <a:cs typeface="Arial" panose="020B0604020202020204" pitchFamily="34" charset="0"/>
                </a:rPr>
                <a:t>Slice Product </a:t>
              </a:r>
            </a:p>
            <a:p>
              <a:pPr algn="ctr"/>
              <a:r>
                <a:rPr kumimoji="1" lang="en-US" altLang="zh-CN" sz="1200" dirty="0">
                  <a:latin typeface="+mn-lt"/>
                  <a:cs typeface="Arial" panose="020B0604020202020204" pitchFamily="34" charset="0"/>
                </a:rPr>
                <a:t>Specification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1B5E2D6-8E77-EE0F-4936-EB84D4ADD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80899" y="5551515"/>
              <a:ext cx="333623" cy="288000"/>
            </a:xfrm>
            <a:prstGeom prst="rect">
              <a:avLst/>
            </a:prstGeom>
          </p:spPr>
        </p:pic>
      </p:grpSp>
      <p:cxnSp>
        <p:nvCxnSpPr>
          <p:cNvPr id="21" name="直接箭头连接符 115">
            <a:extLst>
              <a:ext uri="{FF2B5EF4-FFF2-40B4-BE49-F238E27FC236}">
                <a16:creationId xmlns:a16="http://schemas.microsoft.com/office/drawing/2014/main" id="{EF6F3D09-0898-7934-211B-4A5DDD81B4C9}"/>
              </a:ext>
            </a:extLst>
          </p:cNvPr>
          <p:cNvCxnSpPr/>
          <p:nvPr/>
        </p:nvCxnSpPr>
        <p:spPr>
          <a:xfrm>
            <a:off x="3410598" y="4683552"/>
            <a:ext cx="0" cy="122400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115">
            <a:extLst>
              <a:ext uri="{FF2B5EF4-FFF2-40B4-BE49-F238E27FC236}">
                <a16:creationId xmlns:a16="http://schemas.microsoft.com/office/drawing/2014/main" id="{058A83A8-203F-33DE-1868-9928E739AED6}"/>
              </a:ext>
            </a:extLst>
          </p:cNvPr>
          <p:cNvCxnSpPr/>
          <p:nvPr/>
        </p:nvCxnSpPr>
        <p:spPr>
          <a:xfrm>
            <a:off x="9432694" y="4683209"/>
            <a:ext cx="0" cy="122400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115">
            <a:extLst>
              <a:ext uri="{FF2B5EF4-FFF2-40B4-BE49-F238E27FC236}">
                <a16:creationId xmlns:a16="http://schemas.microsoft.com/office/drawing/2014/main" id="{A814AB01-1B7D-C64B-08C3-4EC55D840A0F}"/>
              </a:ext>
            </a:extLst>
          </p:cNvPr>
          <p:cNvCxnSpPr/>
          <p:nvPr/>
        </p:nvCxnSpPr>
        <p:spPr>
          <a:xfrm>
            <a:off x="5442882" y="4683209"/>
            <a:ext cx="0" cy="122400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115">
            <a:extLst>
              <a:ext uri="{FF2B5EF4-FFF2-40B4-BE49-F238E27FC236}">
                <a16:creationId xmlns:a16="http://schemas.microsoft.com/office/drawing/2014/main" id="{6182D5A7-DA78-AA97-FCA4-CEFD04F9BE64}"/>
              </a:ext>
            </a:extLst>
          </p:cNvPr>
          <p:cNvCxnSpPr/>
          <p:nvPr/>
        </p:nvCxnSpPr>
        <p:spPr>
          <a:xfrm>
            <a:off x="7481032" y="4683552"/>
            <a:ext cx="0" cy="122400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文本框 126">
            <a:extLst>
              <a:ext uri="{FF2B5EF4-FFF2-40B4-BE49-F238E27FC236}">
                <a16:creationId xmlns:a16="http://schemas.microsoft.com/office/drawing/2014/main" id="{5A415DFC-6700-ED0C-F304-F04ADA30976F}"/>
              </a:ext>
            </a:extLst>
          </p:cNvPr>
          <p:cNvSpPr txBox="1"/>
          <p:nvPr/>
        </p:nvSpPr>
        <p:spPr>
          <a:xfrm rot="5400000">
            <a:off x="3164291" y="5286299"/>
            <a:ext cx="721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+mn-lt"/>
                <a:cs typeface="Arial" panose="020B0604020202020204" pitchFamily="34" charset="0"/>
              </a:rPr>
              <a:t>Applied to</a:t>
            </a:r>
            <a:endParaRPr lang="zh-CN" altLang="en-US" sz="10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6" name="文本框 126">
            <a:extLst>
              <a:ext uri="{FF2B5EF4-FFF2-40B4-BE49-F238E27FC236}">
                <a16:creationId xmlns:a16="http://schemas.microsoft.com/office/drawing/2014/main" id="{5011500B-CFA2-6768-09F2-C37250822316}"/>
              </a:ext>
            </a:extLst>
          </p:cNvPr>
          <p:cNvSpPr txBox="1"/>
          <p:nvPr/>
        </p:nvSpPr>
        <p:spPr>
          <a:xfrm rot="5400000">
            <a:off x="5201801" y="5353123"/>
            <a:ext cx="721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+mn-lt"/>
                <a:cs typeface="Arial" panose="020B0604020202020204" pitchFamily="34" charset="0"/>
              </a:rPr>
              <a:t>Applied to</a:t>
            </a:r>
            <a:endParaRPr lang="zh-CN" altLang="en-US" sz="10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7" name="文本框 126">
            <a:extLst>
              <a:ext uri="{FF2B5EF4-FFF2-40B4-BE49-F238E27FC236}">
                <a16:creationId xmlns:a16="http://schemas.microsoft.com/office/drawing/2014/main" id="{21FC8CDA-A16A-B61A-26CE-B9993D5B08D0}"/>
              </a:ext>
            </a:extLst>
          </p:cNvPr>
          <p:cNvSpPr txBox="1"/>
          <p:nvPr/>
        </p:nvSpPr>
        <p:spPr>
          <a:xfrm rot="5400000">
            <a:off x="7243306" y="5352442"/>
            <a:ext cx="721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+mn-lt"/>
                <a:cs typeface="Arial" panose="020B0604020202020204" pitchFamily="34" charset="0"/>
              </a:rPr>
              <a:t>Applied to</a:t>
            </a:r>
            <a:endParaRPr lang="zh-CN" altLang="en-US" sz="10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8" name="文本框 126">
            <a:extLst>
              <a:ext uri="{FF2B5EF4-FFF2-40B4-BE49-F238E27FC236}">
                <a16:creationId xmlns:a16="http://schemas.microsoft.com/office/drawing/2014/main" id="{1A949A20-BD1C-F55F-ED37-F05C87EBD2CD}"/>
              </a:ext>
            </a:extLst>
          </p:cNvPr>
          <p:cNvSpPr txBox="1"/>
          <p:nvPr/>
        </p:nvSpPr>
        <p:spPr>
          <a:xfrm rot="5400000">
            <a:off x="9191612" y="5242157"/>
            <a:ext cx="721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+mn-lt"/>
                <a:cs typeface="Arial" panose="020B0604020202020204" pitchFamily="34" charset="0"/>
              </a:rPr>
              <a:t>Applied to</a:t>
            </a:r>
            <a:endParaRPr lang="zh-CN" altLang="en-US" sz="10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B6A4C3F-A913-6B7E-3327-82597392A436}"/>
              </a:ext>
            </a:extLst>
          </p:cNvPr>
          <p:cNvSpPr/>
          <p:nvPr/>
        </p:nvSpPr>
        <p:spPr>
          <a:xfrm>
            <a:off x="3560828" y="3347209"/>
            <a:ext cx="42375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400" b="1" dirty="0">
                <a:latin typeface="+mn-lt"/>
                <a:cs typeface="Arial" panose="020B0604020202020204" pitchFamily="34" charset="0"/>
              </a:rPr>
              <a:t>Bottom-to-Top Slice Structure</a:t>
            </a:r>
          </a:p>
        </p:txBody>
      </p:sp>
      <p:pic>
        <p:nvPicPr>
          <p:cNvPr id="30" name="Picture 4" descr="ee the source image">
            <a:extLst>
              <a:ext uri="{FF2B5EF4-FFF2-40B4-BE49-F238E27FC236}">
                <a16:creationId xmlns:a16="http://schemas.microsoft.com/office/drawing/2014/main" id="{60E5D53B-8AC4-CC73-A5EE-F2D5C4F62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96" y="4431450"/>
            <a:ext cx="324000" cy="1887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ee the source image">
            <a:extLst>
              <a:ext uri="{FF2B5EF4-FFF2-40B4-BE49-F238E27FC236}">
                <a16:creationId xmlns:a16="http://schemas.microsoft.com/office/drawing/2014/main" id="{65D0A3EA-7F7F-72C1-8B15-1CA519BB1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765" y="4431450"/>
            <a:ext cx="324000" cy="1887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ee the source image">
            <a:extLst>
              <a:ext uri="{FF2B5EF4-FFF2-40B4-BE49-F238E27FC236}">
                <a16:creationId xmlns:a16="http://schemas.microsoft.com/office/drawing/2014/main" id="{24CB6D66-C35E-9B55-CC3D-8A1C48157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762" y="4431901"/>
            <a:ext cx="324000" cy="1887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ee the source image">
            <a:extLst>
              <a:ext uri="{FF2B5EF4-FFF2-40B4-BE49-F238E27FC236}">
                <a16:creationId xmlns:a16="http://schemas.microsoft.com/office/drawing/2014/main" id="{E5DBC653-C5A5-B969-B245-0CC967D63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581" y="4431901"/>
            <a:ext cx="324000" cy="1887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剪去单角的矩形 64">
            <a:extLst>
              <a:ext uri="{FF2B5EF4-FFF2-40B4-BE49-F238E27FC236}">
                <a16:creationId xmlns:a16="http://schemas.microsoft.com/office/drawing/2014/main" id="{58BD5AB1-B7AE-D753-E1EB-4047C2E57F4A}"/>
              </a:ext>
            </a:extLst>
          </p:cNvPr>
          <p:cNvSpPr/>
          <p:nvPr/>
        </p:nvSpPr>
        <p:spPr>
          <a:xfrm>
            <a:off x="548793" y="1773766"/>
            <a:ext cx="2350472" cy="1324312"/>
          </a:xfrm>
          <a:prstGeom prst="snip1Rect">
            <a:avLst>
              <a:gd name="adj" fmla="val 10322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kumimoji="1" lang="en-US" altLang="zh-CN" sz="1000" dirty="0">
              <a:solidFill>
                <a:srgbClr val="4D4D4D"/>
              </a:solidFill>
              <a:latin typeface="+mn-lt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5" name="剪去单角的矩形 65">
            <a:extLst>
              <a:ext uri="{FF2B5EF4-FFF2-40B4-BE49-F238E27FC236}">
                <a16:creationId xmlns:a16="http://schemas.microsoft.com/office/drawing/2014/main" id="{17C6A8A4-A4BE-F37A-7419-BDB9C96CBF7F}"/>
              </a:ext>
            </a:extLst>
          </p:cNvPr>
          <p:cNvSpPr/>
          <p:nvPr/>
        </p:nvSpPr>
        <p:spPr>
          <a:xfrm>
            <a:off x="3044227" y="1773766"/>
            <a:ext cx="2350472" cy="1324312"/>
          </a:xfrm>
          <a:prstGeom prst="snip1Rect">
            <a:avLst>
              <a:gd name="adj" fmla="val 10322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kumimoji="1" lang="en-US" altLang="zh-CN" sz="1000" dirty="0">
              <a:solidFill>
                <a:srgbClr val="4D4D4D"/>
              </a:solidFill>
              <a:latin typeface="+mn-lt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6" name="剪去单角的矩形 66">
            <a:extLst>
              <a:ext uri="{FF2B5EF4-FFF2-40B4-BE49-F238E27FC236}">
                <a16:creationId xmlns:a16="http://schemas.microsoft.com/office/drawing/2014/main" id="{55C24C50-246D-69C1-A7DE-21566661D03A}"/>
              </a:ext>
            </a:extLst>
          </p:cNvPr>
          <p:cNvSpPr/>
          <p:nvPr/>
        </p:nvSpPr>
        <p:spPr>
          <a:xfrm>
            <a:off x="5539660" y="1773766"/>
            <a:ext cx="2350472" cy="1324312"/>
          </a:xfrm>
          <a:prstGeom prst="snip1Rect">
            <a:avLst>
              <a:gd name="adj" fmla="val 10322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kumimoji="1" lang="en-US" altLang="zh-CN" sz="1000" dirty="0">
              <a:solidFill>
                <a:srgbClr val="4D4D4D"/>
              </a:solidFill>
              <a:latin typeface="+mn-lt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7" name="矩形 67">
            <a:extLst>
              <a:ext uri="{FF2B5EF4-FFF2-40B4-BE49-F238E27FC236}">
                <a16:creationId xmlns:a16="http://schemas.microsoft.com/office/drawing/2014/main" id="{0616531D-A70A-F45A-C147-E866688E3877}"/>
              </a:ext>
            </a:extLst>
          </p:cNvPr>
          <p:cNvSpPr/>
          <p:nvPr/>
        </p:nvSpPr>
        <p:spPr>
          <a:xfrm>
            <a:off x="5661380" y="1637494"/>
            <a:ext cx="2012982" cy="2059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sz="1000" dirty="0">
                <a:solidFill>
                  <a:srgbClr val="373D41"/>
                </a:solidFill>
                <a:latin typeface="+mn-lt"/>
                <a:ea typeface="微软雅黑" panose="020B0503020204020204" charset="-122"/>
                <a:cs typeface="Arial" panose="020B0604020202020204" pitchFamily="34" charset="0"/>
              </a:rPr>
              <a:t>Policy </a:t>
            </a:r>
            <a:endParaRPr kumimoji="1" lang="zh-CN" altLang="en-US" sz="1000" dirty="0">
              <a:solidFill>
                <a:srgbClr val="373D41"/>
              </a:solidFill>
              <a:latin typeface="+mn-lt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8" name="矩形 68">
            <a:extLst>
              <a:ext uri="{FF2B5EF4-FFF2-40B4-BE49-F238E27FC236}">
                <a16:creationId xmlns:a16="http://schemas.microsoft.com/office/drawing/2014/main" id="{CAC3FA12-F497-25B1-C113-61D41204F0B0}"/>
              </a:ext>
            </a:extLst>
          </p:cNvPr>
          <p:cNvSpPr/>
          <p:nvPr/>
        </p:nvSpPr>
        <p:spPr>
          <a:xfrm>
            <a:off x="3171172" y="1637494"/>
            <a:ext cx="2012982" cy="2059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sz="1000" dirty="0">
                <a:solidFill>
                  <a:srgbClr val="373D41"/>
                </a:solidFill>
                <a:latin typeface="+mn-lt"/>
                <a:ea typeface="微软雅黑" panose="020B0503020204020204" charset="-122"/>
                <a:cs typeface="Arial" panose="020B0604020202020204" pitchFamily="34" charset="0"/>
              </a:rPr>
              <a:t>Constituent </a:t>
            </a:r>
            <a:endParaRPr kumimoji="1" lang="zh-CN" altLang="en-US" sz="1000" dirty="0">
              <a:solidFill>
                <a:srgbClr val="373D41"/>
              </a:solidFill>
              <a:latin typeface="+mn-lt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9" name="矩形 69">
            <a:extLst>
              <a:ext uri="{FF2B5EF4-FFF2-40B4-BE49-F238E27FC236}">
                <a16:creationId xmlns:a16="http://schemas.microsoft.com/office/drawing/2014/main" id="{42B307AF-C136-0E54-501B-0879AF0D2E5A}"/>
              </a:ext>
            </a:extLst>
          </p:cNvPr>
          <p:cNvSpPr/>
          <p:nvPr/>
        </p:nvSpPr>
        <p:spPr>
          <a:xfrm>
            <a:off x="628148" y="1642237"/>
            <a:ext cx="2012982" cy="2059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sz="1000" dirty="0">
                <a:solidFill>
                  <a:srgbClr val="373D41"/>
                </a:solidFill>
                <a:latin typeface="+mn-lt"/>
                <a:ea typeface="微软雅黑" panose="020B0503020204020204" charset="-122"/>
                <a:cs typeface="Arial" panose="020B0604020202020204" pitchFamily="34" charset="0"/>
              </a:rPr>
              <a:t>NST Attributes</a:t>
            </a:r>
          </a:p>
        </p:txBody>
      </p:sp>
      <p:sp>
        <p:nvSpPr>
          <p:cNvPr id="40" name="矩形 70">
            <a:extLst>
              <a:ext uri="{FF2B5EF4-FFF2-40B4-BE49-F238E27FC236}">
                <a16:creationId xmlns:a16="http://schemas.microsoft.com/office/drawing/2014/main" id="{3DAFDA73-D44C-BB76-F5C4-3C283502FDC5}"/>
              </a:ext>
            </a:extLst>
          </p:cNvPr>
          <p:cNvSpPr/>
          <p:nvPr/>
        </p:nvSpPr>
        <p:spPr>
          <a:xfrm>
            <a:off x="630555" y="1897081"/>
            <a:ext cx="2094560" cy="206814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wrap="none" lIns="36000" rIns="36000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1000" dirty="0">
                <a:solidFill>
                  <a:srgbClr val="4D4D4D"/>
                </a:solidFill>
                <a:latin typeface="+mn-lt"/>
                <a:ea typeface="微软雅黑" panose="020B0503020204020204" charset="-122"/>
                <a:cs typeface="Arial" panose="020B0604020202020204" pitchFamily="34" charset="0"/>
              </a:rPr>
              <a:t>NST ID </a:t>
            </a:r>
          </a:p>
        </p:txBody>
      </p:sp>
      <p:sp>
        <p:nvSpPr>
          <p:cNvPr id="41" name="矩形 71">
            <a:extLst>
              <a:ext uri="{FF2B5EF4-FFF2-40B4-BE49-F238E27FC236}">
                <a16:creationId xmlns:a16="http://schemas.microsoft.com/office/drawing/2014/main" id="{20D41F5C-EEAD-67E1-DF34-EAF54C2DD62E}"/>
              </a:ext>
            </a:extLst>
          </p:cNvPr>
          <p:cNvSpPr/>
          <p:nvPr/>
        </p:nvSpPr>
        <p:spPr>
          <a:xfrm>
            <a:off x="630555" y="2153636"/>
            <a:ext cx="2094560" cy="206814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wrap="none" lIns="36000" rIns="36000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1000" dirty="0">
                <a:solidFill>
                  <a:srgbClr val="4D4D4D"/>
                </a:solidFill>
                <a:latin typeface="+mn-lt"/>
                <a:ea typeface="微软雅黑" panose="020B0503020204020204" charset="-122"/>
                <a:cs typeface="Arial" panose="020B0604020202020204" pitchFamily="34" charset="0"/>
              </a:rPr>
              <a:t>NST Name</a:t>
            </a:r>
          </a:p>
        </p:txBody>
      </p:sp>
      <p:sp>
        <p:nvSpPr>
          <p:cNvPr id="42" name="矩形 72">
            <a:extLst>
              <a:ext uri="{FF2B5EF4-FFF2-40B4-BE49-F238E27FC236}">
                <a16:creationId xmlns:a16="http://schemas.microsoft.com/office/drawing/2014/main" id="{17873C30-9ECB-3104-CB66-FE34311109D8}"/>
              </a:ext>
            </a:extLst>
          </p:cNvPr>
          <p:cNvSpPr/>
          <p:nvPr/>
        </p:nvSpPr>
        <p:spPr>
          <a:xfrm>
            <a:off x="630555" y="2410191"/>
            <a:ext cx="2094560" cy="206814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wrap="none" lIns="36000" rIns="36000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1000" dirty="0">
                <a:solidFill>
                  <a:srgbClr val="4D4D4D"/>
                </a:solidFill>
                <a:latin typeface="+mn-lt"/>
                <a:ea typeface="微软雅黑" panose="020B0503020204020204" charset="-122"/>
                <a:cs typeface="Arial" panose="020B0604020202020204" pitchFamily="34" charset="0"/>
              </a:rPr>
              <a:t>Version</a:t>
            </a:r>
          </a:p>
        </p:txBody>
      </p:sp>
      <p:sp>
        <p:nvSpPr>
          <p:cNvPr id="43" name="矩形 73">
            <a:extLst>
              <a:ext uri="{FF2B5EF4-FFF2-40B4-BE49-F238E27FC236}">
                <a16:creationId xmlns:a16="http://schemas.microsoft.com/office/drawing/2014/main" id="{8D298A6C-6D3B-7872-7B9B-A0538997F0EF}"/>
              </a:ext>
            </a:extLst>
          </p:cNvPr>
          <p:cNvSpPr/>
          <p:nvPr/>
        </p:nvSpPr>
        <p:spPr>
          <a:xfrm>
            <a:off x="630555" y="2666745"/>
            <a:ext cx="2094560" cy="206814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wrap="none" lIns="36000" rIns="36000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1000" dirty="0">
                <a:solidFill>
                  <a:srgbClr val="4D4D4D"/>
                </a:solidFill>
                <a:latin typeface="+mn-lt"/>
                <a:ea typeface="微软雅黑" panose="020B0503020204020204" charset="-122"/>
                <a:cs typeface="Arial" panose="020B0604020202020204" pitchFamily="34" charset="0"/>
              </a:rPr>
              <a:t>Slice Type</a:t>
            </a:r>
          </a:p>
        </p:txBody>
      </p:sp>
      <p:sp>
        <p:nvSpPr>
          <p:cNvPr id="44" name="矩形 74">
            <a:extLst>
              <a:ext uri="{FF2B5EF4-FFF2-40B4-BE49-F238E27FC236}">
                <a16:creationId xmlns:a16="http://schemas.microsoft.com/office/drawing/2014/main" id="{FB69D25F-8A33-B4FF-4750-0AA0CE140FC8}"/>
              </a:ext>
            </a:extLst>
          </p:cNvPr>
          <p:cNvSpPr/>
          <p:nvPr/>
        </p:nvSpPr>
        <p:spPr>
          <a:xfrm>
            <a:off x="3145239" y="1903561"/>
            <a:ext cx="2094560" cy="206814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wrap="none" lIns="36000" rIns="36000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1000" dirty="0">
                <a:solidFill>
                  <a:srgbClr val="4D4D4D"/>
                </a:solidFill>
                <a:latin typeface="+mn-lt"/>
                <a:ea typeface="微软雅黑" panose="020B0503020204020204" charset="-122"/>
                <a:cs typeface="Arial" panose="020B0604020202020204" pitchFamily="34" charset="0"/>
              </a:rPr>
              <a:t>RAN NSST ID 1</a:t>
            </a:r>
          </a:p>
        </p:txBody>
      </p:sp>
      <p:sp>
        <p:nvSpPr>
          <p:cNvPr id="45" name="矩形 75">
            <a:extLst>
              <a:ext uri="{FF2B5EF4-FFF2-40B4-BE49-F238E27FC236}">
                <a16:creationId xmlns:a16="http://schemas.microsoft.com/office/drawing/2014/main" id="{9B5ED7FD-76CF-7FD5-8963-0B9264521F28}"/>
              </a:ext>
            </a:extLst>
          </p:cNvPr>
          <p:cNvSpPr/>
          <p:nvPr/>
        </p:nvSpPr>
        <p:spPr>
          <a:xfrm>
            <a:off x="3145239" y="2160116"/>
            <a:ext cx="2094560" cy="206814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wrap="none" lIns="36000" rIns="36000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1000" dirty="0">
                <a:solidFill>
                  <a:srgbClr val="4D4D4D"/>
                </a:solidFill>
                <a:latin typeface="+mn-lt"/>
                <a:ea typeface="微软雅黑" panose="020B0503020204020204" charset="-122"/>
                <a:cs typeface="Arial" panose="020B0604020202020204" pitchFamily="34" charset="0"/>
              </a:rPr>
              <a:t>Transport NSST ID 1</a:t>
            </a:r>
          </a:p>
        </p:txBody>
      </p:sp>
      <p:sp>
        <p:nvSpPr>
          <p:cNvPr id="46" name="矩形 76">
            <a:extLst>
              <a:ext uri="{FF2B5EF4-FFF2-40B4-BE49-F238E27FC236}">
                <a16:creationId xmlns:a16="http://schemas.microsoft.com/office/drawing/2014/main" id="{7C7B5913-A857-03AC-7B73-780CD67C502F}"/>
              </a:ext>
            </a:extLst>
          </p:cNvPr>
          <p:cNvSpPr/>
          <p:nvPr/>
        </p:nvSpPr>
        <p:spPr>
          <a:xfrm>
            <a:off x="3145239" y="2416671"/>
            <a:ext cx="2094560" cy="206814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wrap="none" lIns="36000" rIns="36000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1000" dirty="0">
                <a:solidFill>
                  <a:srgbClr val="4D4D4D"/>
                </a:solidFill>
                <a:latin typeface="+mn-lt"/>
                <a:ea typeface="微软雅黑" panose="020B0503020204020204" charset="-122"/>
                <a:cs typeface="Arial" panose="020B0604020202020204" pitchFamily="34" charset="0"/>
              </a:rPr>
              <a:t>Core NSST ID 1</a:t>
            </a:r>
          </a:p>
        </p:txBody>
      </p:sp>
      <p:sp>
        <p:nvSpPr>
          <p:cNvPr id="47" name="矩形 77">
            <a:extLst>
              <a:ext uri="{FF2B5EF4-FFF2-40B4-BE49-F238E27FC236}">
                <a16:creationId xmlns:a16="http://schemas.microsoft.com/office/drawing/2014/main" id="{D6A06AE5-F47F-4177-A4EF-27984CC1072A}"/>
              </a:ext>
            </a:extLst>
          </p:cNvPr>
          <p:cNvSpPr/>
          <p:nvPr/>
        </p:nvSpPr>
        <p:spPr>
          <a:xfrm>
            <a:off x="3145239" y="2673225"/>
            <a:ext cx="2094560" cy="206814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wrap="none" lIns="36000" rIns="36000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1000" dirty="0">
                <a:solidFill>
                  <a:srgbClr val="4D4D4D"/>
                </a:solidFill>
                <a:latin typeface="+mn-lt"/>
                <a:ea typeface="微软雅黑" panose="020B0503020204020204" charset="-122"/>
                <a:cs typeface="Arial" panose="020B0604020202020204" pitchFamily="34" charset="0"/>
              </a:rPr>
              <a:t>Core NSST ID 2 </a:t>
            </a:r>
          </a:p>
        </p:txBody>
      </p:sp>
      <p:sp>
        <p:nvSpPr>
          <p:cNvPr id="48" name="矩形 78">
            <a:extLst>
              <a:ext uri="{FF2B5EF4-FFF2-40B4-BE49-F238E27FC236}">
                <a16:creationId xmlns:a16="http://schemas.microsoft.com/office/drawing/2014/main" id="{46132EC0-5FDC-1F06-C825-48CCFAC4678B}"/>
              </a:ext>
            </a:extLst>
          </p:cNvPr>
          <p:cNvSpPr/>
          <p:nvPr/>
        </p:nvSpPr>
        <p:spPr>
          <a:xfrm>
            <a:off x="5643537" y="1894447"/>
            <a:ext cx="2094560" cy="206814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wrap="none" lIns="36000" rIns="36000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1000" dirty="0">
                <a:solidFill>
                  <a:srgbClr val="4D4D4D"/>
                </a:solidFill>
                <a:latin typeface="+mn-lt"/>
                <a:ea typeface="微软雅黑" panose="020B0503020204020204" charset="-122"/>
                <a:cs typeface="Arial" panose="020B0604020202020204" pitchFamily="34" charset="0"/>
              </a:rPr>
              <a:t>Policy 1 {}</a:t>
            </a:r>
          </a:p>
        </p:txBody>
      </p:sp>
      <p:sp>
        <p:nvSpPr>
          <p:cNvPr id="49" name="矩形 79">
            <a:extLst>
              <a:ext uri="{FF2B5EF4-FFF2-40B4-BE49-F238E27FC236}">
                <a16:creationId xmlns:a16="http://schemas.microsoft.com/office/drawing/2014/main" id="{5C839053-7E7C-FE37-56D4-105C0188AA13}"/>
              </a:ext>
            </a:extLst>
          </p:cNvPr>
          <p:cNvSpPr/>
          <p:nvPr/>
        </p:nvSpPr>
        <p:spPr>
          <a:xfrm>
            <a:off x="5643537" y="2151002"/>
            <a:ext cx="2094560" cy="206814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wrap="none" lIns="36000" rIns="36000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1000" dirty="0">
                <a:solidFill>
                  <a:srgbClr val="4D4D4D"/>
                </a:solidFill>
                <a:latin typeface="+mn-lt"/>
                <a:ea typeface="微软雅黑" panose="020B0503020204020204" charset="-122"/>
                <a:cs typeface="Arial" panose="020B0604020202020204" pitchFamily="34" charset="0"/>
              </a:rPr>
              <a:t>Policy 2 {}</a:t>
            </a:r>
          </a:p>
        </p:txBody>
      </p:sp>
      <p:sp>
        <p:nvSpPr>
          <p:cNvPr id="50" name="矩形 80">
            <a:extLst>
              <a:ext uri="{FF2B5EF4-FFF2-40B4-BE49-F238E27FC236}">
                <a16:creationId xmlns:a16="http://schemas.microsoft.com/office/drawing/2014/main" id="{6A1E658A-1746-0C14-6C56-FC19D4898876}"/>
              </a:ext>
            </a:extLst>
          </p:cNvPr>
          <p:cNvSpPr/>
          <p:nvPr/>
        </p:nvSpPr>
        <p:spPr>
          <a:xfrm>
            <a:off x="5643537" y="2407558"/>
            <a:ext cx="2094560" cy="206814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wrap="none" lIns="36000" rIns="36000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1000" dirty="0">
                <a:solidFill>
                  <a:srgbClr val="4D4D4D"/>
                </a:solidFill>
                <a:latin typeface="+mn-lt"/>
                <a:ea typeface="微软雅黑" panose="020B0503020204020204" charset="-122"/>
                <a:cs typeface="Arial" panose="020B0604020202020204" pitchFamily="34" charset="0"/>
              </a:rPr>
              <a:t>Policy 3 {}</a:t>
            </a:r>
          </a:p>
        </p:txBody>
      </p:sp>
      <p:sp>
        <p:nvSpPr>
          <p:cNvPr id="51" name="矩形 81">
            <a:extLst>
              <a:ext uri="{FF2B5EF4-FFF2-40B4-BE49-F238E27FC236}">
                <a16:creationId xmlns:a16="http://schemas.microsoft.com/office/drawing/2014/main" id="{62A92CF7-D8ED-CE3C-146E-0BC7C05C2FFE}"/>
              </a:ext>
            </a:extLst>
          </p:cNvPr>
          <p:cNvSpPr/>
          <p:nvPr/>
        </p:nvSpPr>
        <p:spPr>
          <a:xfrm>
            <a:off x="5726173" y="2835870"/>
            <a:ext cx="1958267" cy="20681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sz="1000" dirty="0">
                <a:solidFill>
                  <a:srgbClr val="4D4D4D"/>
                </a:solidFill>
                <a:latin typeface="+mn-lt"/>
                <a:ea typeface="微软雅黑" panose="020B0503020204020204" charset="-122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52" name="矩形 82">
            <a:extLst>
              <a:ext uri="{FF2B5EF4-FFF2-40B4-BE49-F238E27FC236}">
                <a16:creationId xmlns:a16="http://schemas.microsoft.com/office/drawing/2014/main" id="{88B6F986-A3BA-2639-F620-4DF84E15724E}"/>
              </a:ext>
            </a:extLst>
          </p:cNvPr>
          <p:cNvSpPr/>
          <p:nvPr/>
        </p:nvSpPr>
        <p:spPr>
          <a:xfrm>
            <a:off x="3221261" y="2835870"/>
            <a:ext cx="1958267" cy="20681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sz="1000" dirty="0">
                <a:solidFill>
                  <a:srgbClr val="4D4D4D"/>
                </a:solidFill>
                <a:latin typeface="+mn-lt"/>
                <a:ea typeface="微软雅黑" panose="020B0503020204020204" charset="-122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53" name="矩形 83">
            <a:extLst>
              <a:ext uri="{FF2B5EF4-FFF2-40B4-BE49-F238E27FC236}">
                <a16:creationId xmlns:a16="http://schemas.microsoft.com/office/drawing/2014/main" id="{3E8304D3-F7C0-7064-8BBC-7A97F5027BB4}"/>
              </a:ext>
            </a:extLst>
          </p:cNvPr>
          <p:cNvSpPr/>
          <p:nvPr/>
        </p:nvSpPr>
        <p:spPr>
          <a:xfrm>
            <a:off x="726533" y="2835870"/>
            <a:ext cx="1958267" cy="20681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sz="1000" dirty="0">
                <a:solidFill>
                  <a:srgbClr val="4D4D4D"/>
                </a:solidFill>
                <a:latin typeface="+mn-lt"/>
                <a:ea typeface="微软雅黑" panose="020B0503020204020204" charset="-122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54" name="矩形 89">
            <a:extLst>
              <a:ext uri="{FF2B5EF4-FFF2-40B4-BE49-F238E27FC236}">
                <a16:creationId xmlns:a16="http://schemas.microsoft.com/office/drawing/2014/main" id="{8501CC27-75EF-B22F-25FB-C7B0FE66ABBF}"/>
              </a:ext>
            </a:extLst>
          </p:cNvPr>
          <p:cNvSpPr/>
          <p:nvPr/>
        </p:nvSpPr>
        <p:spPr>
          <a:xfrm>
            <a:off x="5643537" y="2671102"/>
            <a:ext cx="2094560" cy="206814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wrap="none" lIns="36000" rIns="36000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1000" dirty="0">
                <a:solidFill>
                  <a:srgbClr val="4D4D4D"/>
                </a:solidFill>
                <a:latin typeface="+mn-lt"/>
                <a:ea typeface="微软雅黑" panose="020B0503020204020204" charset="-122"/>
                <a:cs typeface="Arial" panose="020B0604020202020204" pitchFamily="34" charset="0"/>
              </a:rPr>
              <a:t>Policy 4 {}</a:t>
            </a:r>
          </a:p>
        </p:txBody>
      </p:sp>
      <p:sp>
        <p:nvSpPr>
          <p:cNvPr id="55" name="剪去单角的矩形 66">
            <a:extLst>
              <a:ext uri="{FF2B5EF4-FFF2-40B4-BE49-F238E27FC236}">
                <a16:creationId xmlns:a16="http://schemas.microsoft.com/office/drawing/2014/main" id="{29F57BBB-D1A5-84A9-42D3-49AD15FD4DCE}"/>
              </a:ext>
            </a:extLst>
          </p:cNvPr>
          <p:cNvSpPr/>
          <p:nvPr/>
        </p:nvSpPr>
        <p:spPr>
          <a:xfrm>
            <a:off x="8188162" y="1762334"/>
            <a:ext cx="2350472" cy="1324312"/>
          </a:xfrm>
          <a:prstGeom prst="snip1Rect">
            <a:avLst>
              <a:gd name="adj" fmla="val 10322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kumimoji="1" lang="en-US" altLang="zh-CN" sz="1000" dirty="0">
              <a:solidFill>
                <a:srgbClr val="4D4D4D"/>
              </a:solidFill>
              <a:latin typeface="+mn-lt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56" name="矩形 67">
            <a:extLst>
              <a:ext uri="{FF2B5EF4-FFF2-40B4-BE49-F238E27FC236}">
                <a16:creationId xmlns:a16="http://schemas.microsoft.com/office/drawing/2014/main" id="{D47D6B73-F67E-FBF5-8B09-BDD9511BD4AA}"/>
              </a:ext>
            </a:extLst>
          </p:cNvPr>
          <p:cNvSpPr/>
          <p:nvPr/>
        </p:nvSpPr>
        <p:spPr>
          <a:xfrm>
            <a:off x="8299432" y="1626062"/>
            <a:ext cx="2012982" cy="2059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sz="1000" dirty="0">
                <a:solidFill>
                  <a:srgbClr val="373D41"/>
                </a:solidFill>
                <a:latin typeface="+mn-lt"/>
                <a:ea typeface="微软雅黑" panose="020B0503020204020204" charset="-122"/>
                <a:cs typeface="Arial" panose="020B0604020202020204" pitchFamily="34" charset="0"/>
              </a:rPr>
              <a:t>Capability </a:t>
            </a:r>
            <a:endParaRPr kumimoji="1" lang="zh-CN" altLang="en-US" sz="1000" dirty="0">
              <a:solidFill>
                <a:srgbClr val="373D41"/>
              </a:solidFill>
              <a:latin typeface="+mn-lt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57" name="矩形 78">
            <a:extLst>
              <a:ext uri="{FF2B5EF4-FFF2-40B4-BE49-F238E27FC236}">
                <a16:creationId xmlns:a16="http://schemas.microsoft.com/office/drawing/2014/main" id="{01701914-77E9-FF32-AEA4-D45E899D7E2C}"/>
              </a:ext>
            </a:extLst>
          </p:cNvPr>
          <p:cNvSpPr/>
          <p:nvPr/>
        </p:nvSpPr>
        <p:spPr>
          <a:xfrm>
            <a:off x="8292039" y="1883015"/>
            <a:ext cx="2094560" cy="206814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wrap="none" lIns="36000" rIns="36000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1000" dirty="0">
                <a:solidFill>
                  <a:srgbClr val="4D4D4D"/>
                </a:solidFill>
                <a:latin typeface="+mn-lt"/>
                <a:ea typeface="微软雅黑" panose="020B0503020204020204" charset="-122"/>
                <a:cs typeface="Arial" panose="020B0604020202020204" pitchFamily="34" charset="0"/>
              </a:rPr>
              <a:t>Flavor1 {capabilities}</a:t>
            </a:r>
          </a:p>
        </p:txBody>
      </p:sp>
      <p:sp>
        <p:nvSpPr>
          <p:cNvPr id="58" name="矩形 79">
            <a:extLst>
              <a:ext uri="{FF2B5EF4-FFF2-40B4-BE49-F238E27FC236}">
                <a16:creationId xmlns:a16="http://schemas.microsoft.com/office/drawing/2014/main" id="{8BEAE6B4-3F3B-3079-BE45-32BEAB2A9006}"/>
              </a:ext>
            </a:extLst>
          </p:cNvPr>
          <p:cNvSpPr/>
          <p:nvPr/>
        </p:nvSpPr>
        <p:spPr>
          <a:xfrm>
            <a:off x="8292039" y="2139570"/>
            <a:ext cx="2094560" cy="206814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wrap="none" lIns="36000" rIns="36000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1000" dirty="0">
                <a:solidFill>
                  <a:srgbClr val="4D4D4D"/>
                </a:solidFill>
                <a:latin typeface="+mn-lt"/>
                <a:ea typeface="微软雅黑" panose="020B0503020204020204" charset="-122"/>
                <a:cs typeface="Arial" panose="020B0604020202020204" pitchFamily="34" charset="0"/>
              </a:rPr>
              <a:t>Flavor2 {capabilities}</a:t>
            </a:r>
          </a:p>
        </p:txBody>
      </p:sp>
      <p:sp>
        <p:nvSpPr>
          <p:cNvPr id="59" name="矩形 80">
            <a:extLst>
              <a:ext uri="{FF2B5EF4-FFF2-40B4-BE49-F238E27FC236}">
                <a16:creationId xmlns:a16="http://schemas.microsoft.com/office/drawing/2014/main" id="{5C215F95-915A-B5DC-3F84-840B24E0787E}"/>
              </a:ext>
            </a:extLst>
          </p:cNvPr>
          <p:cNvSpPr/>
          <p:nvPr/>
        </p:nvSpPr>
        <p:spPr>
          <a:xfrm>
            <a:off x="8292039" y="2396126"/>
            <a:ext cx="2094560" cy="206814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wrap="none" lIns="36000" rIns="36000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1000" dirty="0">
                <a:solidFill>
                  <a:srgbClr val="4D4D4D"/>
                </a:solidFill>
                <a:latin typeface="+mn-lt"/>
                <a:ea typeface="微软雅黑" panose="020B0503020204020204" charset="-122"/>
                <a:cs typeface="Arial" panose="020B0604020202020204" pitchFamily="34" charset="0"/>
              </a:rPr>
              <a:t>Flavor3 {capabilities}</a:t>
            </a:r>
          </a:p>
        </p:txBody>
      </p:sp>
      <p:sp>
        <p:nvSpPr>
          <p:cNvPr id="60" name="矩形 81">
            <a:extLst>
              <a:ext uri="{FF2B5EF4-FFF2-40B4-BE49-F238E27FC236}">
                <a16:creationId xmlns:a16="http://schemas.microsoft.com/office/drawing/2014/main" id="{A0D6676D-9F8E-B638-3094-5CC1E1AD294A}"/>
              </a:ext>
            </a:extLst>
          </p:cNvPr>
          <p:cNvSpPr/>
          <p:nvPr/>
        </p:nvSpPr>
        <p:spPr>
          <a:xfrm>
            <a:off x="8374675" y="2824438"/>
            <a:ext cx="1958267" cy="20681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sz="1000" dirty="0">
                <a:solidFill>
                  <a:srgbClr val="4D4D4D"/>
                </a:solidFill>
                <a:latin typeface="+mn-lt"/>
                <a:ea typeface="微软雅黑" panose="020B0503020204020204" charset="-122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61" name="矩形 89">
            <a:extLst>
              <a:ext uri="{FF2B5EF4-FFF2-40B4-BE49-F238E27FC236}">
                <a16:creationId xmlns:a16="http://schemas.microsoft.com/office/drawing/2014/main" id="{10F312B9-4345-C83C-39AB-4AB5267A9637}"/>
              </a:ext>
            </a:extLst>
          </p:cNvPr>
          <p:cNvSpPr/>
          <p:nvPr/>
        </p:nvSpPr>
        <p:spPr>
          <a:xfrm>
            <a:off x="8292039" y="2659670"/>
            <a:ext cx="2094560" cy="206814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wrap="none" lIns="36000" rIns="36000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1000" dirty="0">
                <a:solidFill>
                  <a:srgbClr val="4D4D4D"/>
                </a:solidFill>
                <a:latin typeface="+mn-lt"/>
                <a:ea typeface="微软雅黑" panose="020B0503020204020204" charset="-122"/>
                <a:cs typeface="Arial" panose="020B0604020202020204" pitchFamily="34" charset="0"/>
              </a:rPr>
              <a:t>Flavor4 {capabilities}</a:t>
            </a:r>
          </a:p>
        </p:txBody>
      </p:sp>
      <p:sp>
        <p:nvSpPr>
          <p:cNvPr id="62" name="圆角矩形 58">
            <a:extLst>
              <a:ext uri="{FF2B5EF4-FFF2-40B4-BE49-F238E27FC236}">
                <a16:creationId xmlns:a16="http://schemas.microsoft.com/office/drawing/2014/main" id="{A9A85531-76FC-5AD5-0EC0-478D12189C76}"/>
              </a:ext>
            </a:extLst>
          </p:cNvPr>
          <p:cNvSpPr/>
          <p:nvPr/>
        </p:nvSpPr>
        <p:spPr>
          <a:xfrm>
            <a:off x="512107" y="1338754"/>
            <a:ext cx="10084901" cy="1741888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dirty="0">
              <a:solidFill>
                <a:schemeClr val="tx1"/>
              </a:solidFill>
              <a:ea typeface="微软雅黑" panose="020B050302020402020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63" name="箭头">
            <a:extLst>
              <a:ext uri="{FF2B5EF4-FFF2-40B4-BE49-F238E27FC236}">
                <a16:creationId xmlns:a16="http://schemas.microsoft.com/office/drawing/2014/main" id="{210BEEF7-0775-0F2C-258F-B73CCE385E99}"/>
              </a:ext>
            </a:extLst>
          </p:cNvPr>
          <p:cNvSpPr/>
          <p:nvPr/>
        </p:nvSpPr>
        <p:spPr>
          <a:xfrm rot="16200000">
            <a:off x="5374971" y="3106796"/>
            <a:ext cx="216000" cy="216000"/>
          </a:xfrm>
          <a:prstGeom prst="rightArrow">
            <a:avLst>
              <a:gd name="adj1" fmla="val 61859"/>
              <a:gd name="adj2" fmla="val 57672"/>
            </a:avLst>
          </a:prstGeom>
          <a:solidFill>
            <a:srgbClr val="3D3F45">
              <a:alpha val="9000"/>
            </a:srgbClr>
          </a:solidFill>
          <a:ln w="12700">
            <a:miter lim="400000"/>
          </a:ln>
        </p:spPr>
        <p:txBody>
          <a:bodyPr lIns="31282" tIns="31282" rIns="31282" bIns="31282" anchor="ctr"/>
          <a:lstStyle/>
          <a:p>
            <a:pPr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 sz="111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4" name="矩形 40">
            <a:extLst>
              <a:ext uri="{FF2B5EF4-FFF2-40B4-BE49-F238E27FC236}">
                <a16:creationId xmlns:a16="http://schemas.microsoft.com/office/drawing/2014/main" id="{CA4A59E0-3C5F-65BD-5981-5AE232CEAD17}"/>
              </a:ext>
            </a:extLst>
          </p:cNvPr>
          <p:cNvSpPr/>
          <p:nvPr/>
        </p:nvSpPr>
        <p:spPr>
          <a:xfrm>
            <a:off x="11038819" y="2023915"/>
            <a:ext cx="8868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sz="1400" dirty="0">
                <a:latin typeface="+mn-lt"/>
                <a:cs typeface="Arial" panose="020B0604020202020204" pitchFamily="34" charset="0"/>
              </a:rPr>
              <a:t>Reusable </a:t>
            </a:r>
            <a:endParaRPr lang="en-US" sz="14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5" name="矩形 41">
            <a:extLst>
              <a:ext uri="{FF2B5EF4-FFF2-40B4-BE49-F238E27FC236}">
                <a16:creationId xmlns:a16="http://schemas.microsoft.com/office/drawing/2014/main" id="{B51C6D22-EAA5-AFDB-5D5F-A55F7BCD77AE}"/>
              </a:ext>
            </a:extLst>
          </p:cNvPr>
          <p:cNvSpPr/>
          <p:nvPr/>
        </p:nvSpPr>
        <p:spPr>
          <a:xfrm>
            <a:off x="11014806" y="4635727"/>
            <a:ext cx="9348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400" dirty="0">
                <a:latin typeface="+mn-lt"/>
                <a:cs typeface="Arial" panose="020B0604020202020204" pitchFamily="34" charset="0"/>
              </a:rPr>
              <a:t>GUI based</a:t>
            </a:r>
            <a:endParaRPr lang="en-US" sz="14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6" name="矩形 42">
            <a:extLst>
              <a:ext uri="{FF2B5EF4-FFF2-40B4-BE49-F238E27FC236}">
                <a16:creationId xmlns:a16="http://schemas.microsoft.com/office/drawing/2014/main" id="{78B56718-329E-45D1-A879-026898745C02}"/>
              </a:ext>
            </a:extLst>
          </p:cNvPr>
          <p:cNvSpPr/>
          <p:nvPr/>
        </p:nvSpPr>
        <p:spPr>
          <a:xfrm>
            <a:off x="11041159" y="3410810"/>
            <a:ext cx="882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400" dirty="0">
                <a:latin typeface="+mn-lt"/>
                <a:cs typeface="Arial" panose="020B0604020202020204" pitchFamily="34" charset="0"/>
              </a:rPr>
              <a:t>Standard </a:t>
            </a:r>
            <a:endParaRPr lang="en-US" sz="14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7" name="任意形状 30">
            <a:extLst>
              <a:ext uri="{FF2B5EF4-FFF2-40B4-BE49-F238E27FC236}">
                <a16:creationId xmlns:a16="http://schemas.microsoft.com/office/drawing/2014/main" id="{FA9CADEB-2128-D4F2-86AD-F25B0216D0B8}"/>
              </a:ext>
            </a:extLst>
          </p:cNvPr>
          <p:cNvSpPr>
            <a:spLocks noChangeAspect="1"/>
          </p:cNvSpPr>
          <p:nvPr/>
        </p:nvSpPr>
        <p:spPr>
          <a:xfrm>
            <a:off x="11174433" y="4076655"/>
            <a:ext cx="595873" cy="524708"/>
          </a:xfrm>
          <a:custGeom>
            <a:avLst/>
            <a:gdLst>
              <a:gd name="connsiteX0" fmla="*/ 89210 w 872418"/>
              <a:gd name="connsiteY0" fmla="*/ 328650 h 768226"/>
              <a:gd name="connsiteX1" fmla="*/ 99031 w 872418"/>
              <a:gd name="connsiteY1" fmla="*/ 335234 h 768226"/>
              <a:gd name="connsiteX2" fmla="*/ 170447 w 872418"/>
              <a:gd name="connsiteY2" fmla="*/ 442337 h 768226"/>
              <a:gd name="connsiteX3" fmla="*/ 173038 w 872418"/>
              <a:gd name="connsiteY3" fmla="*/ 450899 h 768226"/>
              <a:gd name="connsiteX4" fmla="*/ 157586 w 872418"/>
              <a:gd name="connsiteY4" fmla="*/ 466360 h 768226"/>
              <a:gd name="connsiteX5" fmla="*/ 121812 w 872418"/>
              <a:gd name="connsiteY5" fmla="*/ 466360 h 768226"/>
              <a:gd name="connsiteX6" fmla="*/ 297808 w 872418"/>
              <a:gd name="connsiteY6" fmla="*/ 680183 h 768226"/>
              <a:gd name="connsiteX7" fmla="*/ 736323 w 872418"/>
              <a:gd name="connsiteY7" fmla="*/ 525991 h 768226"/>
              <a:gd name="connsiteX8" fmla="*/ 736325 w 872418"/>
              <a:gd name="connsiteY8" fmla="*/ 525988 h 768226"/>
              <a:gd name="connsiteX9" fmla="*/ 773381 w 872418"/>
              <a:gd name="connsiteY9" fmla="*/ 512973 h 768226"/>
              <a:gd name="connsiteX10" fmla="*/ 786408 w 872418"/>
              <a:gd name="connsiteY10" fmla="*/ 550022 h 768226"/>
              <a:gd name="connsiteX11" fmla="*/ 647262 w 872418"/>
              <a:gd name="connsiteY11" fmla="*/ 707445 h 768226"/>
              <a:gd name="connsiteX12" fmla="*/ 522421 w 872418"/>
              <a:gd name="connsiteY12" fmla="*/ 759200 h 768226"/>
              <a:gd name="connsiteX13" fmla="*/ 64750 w 872418"/>
              <a:gd name="connsiteY13" fmla="*/ 466369 h 768226"/>
              <a:gd name="connsiteX14" fmla="*/ 15446 w 872418"/>
              <a:gd name="connsiteY14" fmla="*/ 466369 h 768226"/>
              <a:gd name="connsiteX15" fmla="*/ 6935 w 872418"/>
              <a:gd name="connsiteY15" fmla="*/ 463811 h 768226"/>
              <a:gd name="connsiteX16" fmla="*/ 2559 w 872418"/>
              <a:gd name="connsiteY16" fmla="*/ 442407 h 768226"/>
              <a:gd name="connsiteX17" fmla="*/ 73281 w 872418"/>
              <a:gd name="connsiteY17" fmla="*/ 335286 h 768226"/>
              <a:gd name="connsiteX18" fmla="*/ 77610 w 872418"/>
              <a:gd name="connsiteY18" fmla="*/ 330939 h 768226"/>
              <a:gd name="connsiteX19" fmla="*/ 89210 w 872418"/>
              <a:gd name="connsiteY19" fmla="*/ 328650 h 768226"/>
              <a:gd name="connsiteX20" fmla="*/ 439964 w 872418"/>
              <a:gd name="connsiteY20" fmla="*/ 302880 h 768226"/>
              <a:gd name="connsiteX21" fmla="*/ 358723 w 872418"/>
              <a:gd name="connsiteY21" fmla="*/ 384138 h 768226"/>
              <a:gd name="connsiteX22" fmla="*/ 439964 w 872418"/>
              <a:gd name="connsiteY22" fmla="*/ 465379 h 768226"/>
              <a:gd name="connsiteX23" fmla="*/ 439981 w 872418"/>
              <a:gd name="connsiteY23" fmla="*/ 465379 h 768226"/>
              <a:gd name="connsiteX24" fmla="*/ 521222 w 872418"/>
              <a:gd name="connsiteY24" fmla="*/ 384121 h 768226"/>
              <a:gd name="connsiteX25" fmla="*/ 439964 w 872418"/>
              <a:gd name="connsiteY25" fmla="*/ 302880 h 768226"/>
              <a:gd name="connsiteX26" fmla="*/ 439964 w 872418"/>
              <a:gd name="connsiteY26" fmla="*/ 247345 h 768226"/>
              <a:gd name="connsiteX27" fmla="*/ 576757 w 872418"/>
              <a:gd name="connsiteY27" fmla="*/ 384138 h 768226"/>
              <a:gd name="connsiteX28" fmla="*/ 439964 w 872418"/>
              <a:gd name="connsiteY28" fmla="*/ 520923 h 768226"/>
              <a:gd name="connsiteX29" fmla="*/ 303179 w 872418"/>
              <a:gd name="connsiteY29" fmla="*/ 384138 h 768226"/>
              <a:gd name="connsiteX30" fmla="*/ 439964 w 872418"/>
              <a:gd name="connsiteY30" fmla="*/ 247345 h 768226"/>
              <a:gd name="connsiteX31" fmla="*/ 461824 w 872418"/>
              <a:gd name="connsiteY31" fmla="*/ 599 h 768226"/>
              <a:gd name="connsiteX32" fmla="*/ 819985 w 872418"/>
              <a:gd name="connsiteY32" fmla="*/ 328352 h 768226"/>
              <a:gd name="connsiteX33" fmla="*/ 856948 w 872418"/>
              <a:gd name="connsiteY33" fmla="*/ 328352 h 768226"/>
              <a:gd name="connsiteX34" fmla="*/ 865543 w 872418"/>
              <a:gd name="connsiteY34" fmla="*/ 330950 h 768226"/>
              <a:gd name="connsiteX35" fmla="*/ 869818 w 872418"/>
              <a:gd name="connsiteY35" fmla="*/ 352374 h 768226"/>
              <a:gd name="connsiteX36" fmla="*/ 798358 w 872418"/>
              <a:gd name="connsiteY36" fmla="*/ 459486 h 768226"/>
              <a:gd name="connsiteX37" fmla="*/ 794007 w 872418"/>
              <a:gd name="connsiteY37" fmla="*/ 463820 h 768226"/>
              <a:gd name="connsiteX38" fmla="*/ 772617 w 872418"/>
              <a:gd name="connsiteY38" fmla="*/ 459434 h 768226"/>
              <a:gd name="connsiteX39" fmla="*/ 701877 w 872418"/>
              <a:gd name="connsiteY39" fmla="*/ 352313 h 768226"/>
              <a:gd name="connsiteX40" fmla="*/ 699319 w 872418"/>
              <a:gd name="connsiteY40" fmla="*/ 343793 h 768226"/>
              <a:gd name="connsiteX41" fmla="*/ 714774 w 872418"/>
              <a:gd name="connsiteY41" fmla="*/ 328352 h 768226"/>
              <a:gd name="connsiteX42" fmla="*/ 763721 w 872418"/>
              <a:gd name="connsiteY42" fmla="*/ 328352 h 768226"/>
              <a:gd name="connsiteX43" fmla="*/ 568988 w 872418"/>
              <a:gd name="connsiteY43" fmla="*/ 82085 h 768226"/>
              <a:gd name="connsiteX44" fmla="*/ 137712 w 872418"/>
              <a:gd name="connsiteY44" fmla="*/ 255199 h 768226"/>
              <a:gd name="connsiteX45" fmla="*/ 101485 w 872418"/>
              <a:gd name="connsiteY45" fmla="*/ 269733 h 768226"/>
              <a:gd name="connsiteX46" fmla="*/ 86638 w 872418"/>
              <a:gd name="connsiteY46" fmla="*/ 233372 h 768226"/>
              <a:gd name="connsiteX47" fmla="*/ 384095 w 872418"/>
              <a:gd name="connsiteY47" fmla="*/ 4130 h 768226"/>
              <a:gd name="connsiteX48" fmla="*/ 461824 w 872418"/>
              <a:gd name="connsiteY48" fmla="*/ 599 h 76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872418" h="768226">
                <a:moveTo>
                  <a:pt x="89210" y="328650"/>
                </a:moveTo>
                <a:cubicBezTo>
                  <a:pt x="93086" y="329428"/>
                  <a:pt x="96666" y="331684"/>
                  <a:pt x="99031" y="335234"/>
                </a:cubicBezTo>
                <a:lnTo>
                  <a:pt x="170447" y="442337"/>
                </a:lnTo>
                <a:cubicBezTo>
                  <a:pt x="172136" y="444874"/>
                  <a:pt x="173037" y="447852"/>
                  <a:pt x="173038" y="450899"/>
                </a:cubicBezTo>
                <a:cubicBezTo>
                  <a:pt x="173040" y="459435"/>
                  <a:pt x="166122" y="466358"/>
                  <a:pt x="157586" y="466360"/>
                </a:cubicBezTo>
                <a:lnTo>
                  <a:pt x="121812" y="466360"/>
                </a:lnTo>
                <a:cubicBezTo>
                  <a:pt x="146122" y="560076"/>
                  <a:pt x="210514" y="638308"/>
                  <a:pt x="297808" y="680183"/>
                </a:cubicBezTo>
                <a:cubicBezTo>
                  <a:pt x="461479" y="758696"/>
                  <a:pt x="657809" y="689663"/>
                  <a:pt x="736323" y="525991"/>
                </a:cubicBezTo>
                <a:cubicBezTo>
                  <a:pt x="736323" y="525990"/>
                  <a:pt x="736324" y="525989"/>
                  <a:pt x="736325" y="525988"/>
                </a:cubicBezTo>
                <a:cubicBezTo>
                  <a:pt x="742964" y="512161"/>
                  <a:pt x="759554" y="506334"/>
                  <a:pt x="773381" y="512973"/>
                </a:cubicBezTo>
                <a:cubicBezTo>
                  <a:pt x="787208" y="519607"/>
                  <a:pt x="793040" y="536194"/>
                  <a:pt x="786408" y="550022"/>
                </a:cubicBezTo>
                <a:cubicBezTo>
                  <a:pt x="755522" y="614385"/>
                  <a:pt x="707345" y="668889"/>
                  <a:pt x="647262" y="707445"/>
                </a:cubicBezTo>
                <a:cubicBezTo>
                  <a:pt x="609034" y="731938"/>
                  <a:pt x="566766" y="749461"/>
                  <a:pt x="522421" y="759200"/>
                </a:cubicBezTo>
                <a:cubicBezTo>
                  <a:pt x="315175" y="804720"/>
                  <a:pt x="110269" y="673614"/>
                  <a:pt x="64750" y="466369"/>
                </a:cubicBezTo>
                <a:lnTo>
                  <a:pt x="15446" y="466369"/>
                </a:lnTo>
                <a:cubicBezTo>
                  <a:pt x="12420" y="466368"/>
                  <a:pt x="9460" y="465479"/>
                  <a:pt x="6935" y="463811"/>
                </a:cubicBezTo>
                <a:cubicBezTo>
                  <a:pt x="-184" y="459109"/>
                  <a:pt x="-2143" y="449526"/>
                  <a:pt x="2559" y="442407"/>
                </a:cubicBezTo>
                <a:lnTo>
                  <a:pt x="73281" y="335286"/>
                </a:lnTo>
                <a:cubicBezTo>
                  <a:pt x="74419" y="333562"/>
                  <a:pt x="75891" y="332084"/>
                  <a:pt x="77610" y="330939"/>
                </a:cubicBezTo>
                <a:cubicBezTo>
                  <a:pt x="81161" y="328575"/>
                  <a:pt x="85333" y="327873"/>
                  <a:pt x="89210" y="328650"/>
                </a:cubicBezTo>
                <a:close/>
                <a:moveTo>
                  <a:pt x="439964" y="302880"/>
                </a:moveTo>
                <a:cubicBezTo>
                  <a:pt x="395091" y="302885"/>
                  <a:pt x="358718" y="339265"/>
                  <a:pt x="358723" y="384138"/>
                </a:cubicBezTo>
                <a:cubicBezTo>
                  <a:pt x="358775" y="428985"/>
                  <a:pt x="395117" y="465327"/>
                  <a:pt x="439964" y="465379"/>
                </a:cubicBezTo>
                <a:cubicBezTo>
                  <a:pt x="439969" y="465379"/>
                  <a:pt x="439975" y="465379"/>
                  <a:pt x="439981" y="465379"/>
                </a:cubicBezTo>
                <a:cubicBezTo>
                  <a:pt x="484854" y="465374"/>
                  <a:pt x="521227" y="428994"/>
                  <a:pt x="521222" y="384121"/>
                </a:cubicBezTo>
                <a:cubicBezTo>
                  <a:pt x="521217" y="339248"/>
                  <a:pt x="484837" y="302875"/>
                  <a:pt x="439964" y="302880"/>
                </a:cubicBezTo>
                <a:close/>
                <a:moveTo>
                  <a:pt x="439964" y="247345"/>
                </a:moveTo>
                <a:cubicBezTo>
                  <a:pt x="515390" y="247345"/>
                  <a:pt x="576757" y="308712"/>
                  <a:pt x="576757" y="384138"/>
                </a:cubicBezTo>
                <a:cubicBezTo>
                  <a:pt x="576757" y="459565"/>
                  <a:pt x="515390" y="520923"/>
                  <a:pt x="439964" y="520923"/>
                </a:cubicBezTo>
                <a:cubicBezTo>
                  <a:pt x="364537" y="520923"/>
                  <a:pt x="303179" y="459565"/>
                  <a:pt x="303179" y="384138"/>
                </a:cubicBezTo>
                <a:cubicBezTo>
                  <a:pt x="303179" y="308712"/>
                  <a:pt x="364537" y="247345"/>
                  <a:pt x="439964" y="247345"/>
                </a:cubicBezTo>
                <a:close/>
                <a:moveTo>
                  <a:pt x="461824" y="599"/>
                </a:moveTo>
                <a:cubicBezTo>
                  <a:pt x="640215" y="10595"/>
                  <a:pt x="793003" y="144690"/>
                  <a:pt x="819985" y="328352"/>
                </a:cubicBezTo>
                <a:lnTo>
                  <a:pt x="856948" y="328352"/>
                </a:lnTo>
                <a:cubicBezTo>
                  <a:pt x="860007" y="328348"/>
                  <a:pt x="862998" y="329252"/>
                  <a:pt x="865543" y="330950"/>
                </a:cubicBezTo>
                <a:cubicBezTo>
                  <a:pt x="872640" y="335685"/>
                  <a:pt x="874554" y="345277"/>
                  <a:pt x="869818" y="352374"/>
                </a:cubicBezTo>
                <a:lnTo>
                  <a:pt x="798358" y="459486"/>
                </a:lnTo>
                <a:cubicBezTo>
                  <a:pt x="797212" y="461208"/>
                  <a:pt x="795733" y="462682"/>
                  <a:pt x="794007" y="463820"/>
                </a:cubicBezTo>
                <a:cubicBezTo>
                  <a:pt x="786889" y="468516"/>
                  <a:pt x="777313" y="466552"/>
                  <a:pt x="772617" y="459434"/>
                </a:cubicBezTo>
                <a:lnTo>
                  <a:pt x="701877" y="352313"/>
                </a:lnTo>
                <a:cubicBezTo>
                  <a:pt x="700208" y="349786"/>
                  <a:pt x="699318" y="346823"/>
                  <a:pt x="699319" y="343793"/>
                </a:cubicBezTo>
                <a:cubicBezTo>
                  <a:pt x="699323" y="335262"/>
                  <a:pt x="706242" y="328348"/>
                  <a:pt x="714774" y="328352"/>
                </a:cubicBezTo>
                <a:lnTo>
                  <a:pt x="763721" y="328352"/>
                </a:lnTo>
                <a:cubicBezTo>
                  <a:pt x="744758" y="218558"/>
                  <a:pt x="671452" y="125852"/>
                  <a:pt x="568988" y="82085"/>
                </a:cubicBezTo>
                <a:cubicBezTo>
                  <a:pt x="402091" y="10796"/>
                  <a:pt x="209001" y="88301"/>
                  <a:pt x="137712" y="255199"/>
                </a:cubicBezTo>
                <a:cubicBezTo>
                  <a:pt x="131651" y="269144"/>
                  <a:pt x="115503" y="275622"/>
                  <a:pt x="101485" y="269733"/>
                </a:cubicBezTo>
                <a:cubicBezTo>
                  <a:pt x="87345" y="263792"/>
                  <a:pt x="80697" y="247513"/>
                  <a:pt x="86638" y="233372"/>
                </a:cubicBezTo>
                <a:cubicBezTo>
                  <a:pt x="139134" y="110396"/>
                  <a:pt x="251802" y="23566"/>
                  <a:pt x="384095" y="4130"/>
                </a:cubicBezTo>
                <a:cubicBezTo>
                  <a:pt x="410332" y="275"/>
                  <a:pt x="436339" y="-829"/>
                  <a:pt x="461824" y="599"/>
                </a:cubicBezTo>
                <a:close/>
              </a:path>
            </a:pathLst>
          </a:custGeom>
          <a:solidFill>
            <a:srgbClr val="00B4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US" dirty="0">
              <a:solidFill>
                <a:schemeClr val="bg1"/>
              </a:solidFill>
              <a:latin typeface="+mn-lt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68" name="任意形状 31">
            <a:extLst>
              <a:ext uri="{FF2B5EF4-FFF2-40B4-BE49-F238E27FC236}">
                <a16:creationId xmlns:a16="http://schemas.microsoft.com/office/drawing/2014/main" id="{7917BD0F-2AD1-6398-0773-25BAD1A38909}"/>
              </a:ext>
            </a:extLst>
          </p:cNvPr>
          <p:cNvSpPr>
            <a:spLocks noChangeAspect="1"/>
          </p:cNvSpPr>
          <p:nvPr/>
        </p:nvSpPr>
        <p:spPr>
          <a:xfrm>
            <a:off x="11176811" y="2874528"/>
            <a:ext cx="591117" cy="553415"/>
          </a:xfrm>
          <a:custGeom>
            <a:avLst/>
            <a:gdLst>
              <a:gd name="connsiteX0" fmla="*/ 656982 w 865455"/>
              <a:gd name="connsiteY0" fmla="*/ 665428 h 810256"/>
              <a:gd name="connsiteX1" fmla="*/ 672009 w 865455"/>
              <a:gd name="connsiteY1" fmla="*/ 677924 h 810256"/>
              <a:gd name="connsiteX2" fmla="*/ 681940 w 865455"/>
              <a:gd name="connsiteY2" fmla="*/ 682231 h 810256"/>
              <a:gd name="connsiteX3" fmla="*/ 737313 w 865455"/>
              <a:gd name="connsiteY3" fmla="*/ 500743 h 810256"/>
              <a:gd name="connsiteX4" fmla="*/ 668313 w 865455"/>
              <a:gd name="connsiteY4" fmla="*/ 569742 h 810256"/>
              <a:gd name="connsiteX5" fmla="*/ 737313 w 865455"/>
              <a:gd name="connsiteY5" fmla="*/ 638742 h 810256"/>
              <a:gd name="connsiteX6" fmla="*/ 806312 w 865455"/>
              <a:gd name="connsiteY6" fmla="*/ 569742 h 810256"/>
              <a:gd name="connsiteX7" fmla="*/ 737313 w 865455"/>
              <a:gd name="connsiteY7" fmla="*/ 500743 h 810256"/>
              <a:gd name="connsiteX8" fmla="*/ 128142 w 865455"/>
              <a:gd name="connsiteY8" fmla="*/ 500743 h 810256"/>
              <a:gd name="connsiteX9" fmla="*/ 59143 w 865455"/>
              <a:gd name="connsiteY9" fmla="*/ 569742 h 810256"/>
              <a:gd name="connsiteX10" fmla="*/ 128142 w 865455"/>
              <a:gd name="connsiteY10" fmla="*/ 638742 h 810256"/>
              <a:gd name="connsiteX11" fmla="*/ 197142 w 865455"/>
              <a:gd name="connsiteY11" fmla="*/ 569742 h 810256"/>
              <a:gd name="connsiteX12" fmla="*/ 128142 w 865455"/>
              <a:gd name="connsiteY12" fmla="*/ 500743 h 810256"/>
              <a:gd name="connsiteX13" fmla="*/ 101828 w 865455"/>
              <a:gd name="connsiteY13" fmla="*/ 444917 h 810256"/>
              <a:gd name="connsiteX14" fmla="*/ 98817 w 865455"/>
              <a:gd name="connsiteY14" fmla="*/ 445296 h 810256"/>
              <a:gd name="connsiteX15" fmla="*/ 96338 w 865455"/>
              <a:gd name="connsiteY15" fmla="*/ 446020 h 810256"/>
              <a:gd name="connsiteX16" fmla="*/ 303598 w 865455"/>
              <a:gd name="connsiteY16" fmla="*/ 114343 h 810256"/>
              <a:gd name="connsiteX17" fmla="*/ 303598 w 865455"/>
              <a:gd name="connsiteY17" fmla="*/ 128143 h 810256"/>
              <a:gd name="connsiteX18" fmla="*/ 311484 w 865455"/>
              <a:gd name="connsiteY18" fmla="*/ 175458 h 810256"/>
              <a:gd name="connsiteX19" fmla="*/ 145423 w 865455"/>
              <a:gd name="connsiteY19" fmla="*/ 355658 h 810256"/>
              <a:gd name="connsiteX20" fmla="*/ 130385 w 865455"/>
              <a:gd name="connsiteY20" fmla="*/ 440079 h 810256"/>
              <a:gd name="connsiteX21" fmla="*/ 178106 w 865455"/>
              <a:gd name="connsiteY21" fmla="*/ 449670 h 810256"/>
              <a:gd name="connsiteX22" fmla="*/ 256284 w 865455"/>
              <a:gd name="connsiteY22" fmla="*/ 567770 h 810256"/>
              <a:gd name="connsiteX23" fmla="*/ 218828 w 865455"/>
              <a:gd name="connsiteY23" fmla="*/ 658457 h 810256"/>
              <a:gd name="connsiteX24" fmla="*/ 211382 w 865455"/>
              <a:gd name="connsiteY24" fmla="*/ 663469 h 810256"/>
              <a:gd name="connsiteX25" fmla="*/ 216856 w 865455"/>
              <a:gd name="connsiteY25" fmla="*/ 660428 h 810256"/>
              <a:gd name="connsiteX26" fmla="*/ 431742 w 865455"/>
              <a:gd name="connsiteY26" fmla="*/ 751113 h 810256"/>
              <a:gd name="connsiteX27" fmla="*/ 603348 w 865455"/>
              <a:gd name="connsiteY27" fmla="*/ 697053 h 810256"/>
              <a:gd name="connsiteX28" fmla="*/ 647728 w 865455"/>
              <a:gd name="connsiteY28" fmla="*/ 659198 h 810256"/>
              <a:gd name="connsiteX29" fmla="*/ 646627 w 865455"/>
              <a:gd name="connsiteY29" fmla="*/ 658457 h 810256"/>
              <a:gd name="connsiteX30" fmla="*/ 609170 w 865455"/>
              <a:gd name="connsiteY30" fmla="*/ 567770 h 810256"/>
              <a:gd name="connsiteX31" fmla="*/ 687349 w 865455"/>
              <a:gd name="connsiteY31" fmla="*/ 449670 h 810256"/>
              <a:gd name="connsiteX32" fmla="*/ 732823 w 865455"/>
              <a:gd name="connsiteY32" fmla="*/ 440531 h 810256"/>
              <a:gd name="connsiteX33" fmla="*/ 718060 w 865455"/>
              <a:gd name="connsiteY33" fmla="*/ 358461 h 810256"/>
              <a:gd name="connsiteX34" fmla="*/ 551998 w 865455"/>
              <a:gd name="connsiteY34" fmla="*/ 177428 h 810256"/>
              <a:gd name="connsiteX35" fmla="*/ 559884 w 865455"/>
              <a:gd name="connsiteY35" fmla="*/ 130114 h 810256"/>
              <a:gd name="connsiteX36" fmla="*/ 559884 w 865455"/>
              <a:gd name="connsiteY36" fmla="*/ 128143 h 810256"/>
              <a:gd name="connsiteX37" fmla="*/ 559884 w 865455"/>
              <a:gd name="connsiteY37" fmla="*/ 116315 h 810256"/>
              <a:gd name="connsiteX38" fmla="*/ 788097 w 865455"/>
              <a:gd name="connsiteY38" fmla="*/ 396330 h 810256"/>
              <a:gd name="connsiteX39" fmla="*/ 792494 w 865455"/>
              <a:gd name="connsiteY39" fmla="*/ 453183 h 810256"/>
              <a:gd name="connsiteX40" fmla="*/ 827998 w 865455"/>
              <a:gd name="connsiteY40" fmla="*/ 477085 h 810256"/>
              <a:gd name="connsiteX41" fmla="*/ 865455 w 865455"/>
              <a:gd name="connsiteY41" fmla="*/ 567770 h 810256"/>
              <a:gd name="connsiteX42" fmla="*/ 737313 w 865455"/>
              <a:gd name="connsiteY42" fmla="*/ 695914 h 810256"/>
              <a:gd name="connsiteX43" fmla="*/ 692919 w 865455"/>
              <a:gd name="connsiteY43" fmla="*/ 686992 h 810256"/>
              <a:gd name="connsiteX44" fmla="*/ 699855 w 865455"/>
              <a:gd name="connsiteY44" fmla="*/ 689999 h 810256"/>
              <a:gd name="connsiteX45" fmla="*/ 431742 w 865455"/>
              <a:gd name="connsiteY45" fmla="*/ 810256 h 810256"/>
              <a:gd name="connsiteX46" fmla="*/ 163628 w 865455"/>
              <a:gd name="connsiteY46" fmla="*/ 689999 h 810256"/>
              <a:gd name="connsiteX47" fmla="*/ 167061 w 865455"/>
              <a:gd name="connsiteY47" fmla="*/ 688092 h 810256"/>
              <a:gd name="connsiteX48" fmla="*/ 128142 w 865455"/>
              <a:gd name="connsiteY48" fmla="*/ 695914 h 810256"/>
              <a:gd name="connsiteX49" fmla="*/ 0 w 865455"/>
              <a:gd name="connsiteY49" fmla="*/ 567770 h 810256"/>
              <a:gd name="connsiteX50" fmla="*/ 37457 w 865455"/>
              <a:gd name="connsiteY50" fmla="*/ 477085 h 810256"/>
              <a:gd name="connsiteX51" fmla="*/ 73842 w 865455"/>
              <a:gd name="connsiteY51" fmla="*/ 452590 h 810256"/>
              <a:gd name="connsiteX52" fmla="*/ 70971 w 865455"/>
              <a:gd name="connsiteY52" fmla="*/ 453428 h 810256"/>
              <a:gd name="connsiteX53" fmla="*/ 70971 w 865455"/>
              <a:gd name="connsiteY53" fmla="*/ 449485 h 810256"/>
              <a:gd name="connsiteX54" fmla="*/ 303598 w 865455"/>
              <a:gd name="connsiteY54" fmla="*/ 114343 h 810256"/>
              <a:gd name="connsiteX55" fmla="*/ 431742 w 865455"/>
              <a:gd name="connsiteY55" fmla="*/ 61115 h 810256"/>
              <a:gd name="connsiteX56" fmla="*/ 362741 w 865455"/>
              <a:gd name="connsiteY56" fmla="*/ 130114 h 810256"/>
              <a:gd name="connsiteX57" fmla="*/ 431742 w 865455"/>
              <a:gd name="connsiteY57" fmla="*/ 199115 h 810256"/>
              <a:gd name="connsiteX58" fmla="*/ 500742 w 865455"/>
              <a:gd name="connsiteY58" fmla="*/ 130114 h 810256"/>
              <a:gd name="connsiteX59" fmla="*/ 431742 w 865455"/>
              <a:gd name="connsiteY59" fmla="*/ 61115 h 810256"/>
              <a:gd name="connsiteX60" fmla="*/ 431742 w 865455"/>
              <a:gd name="connsiteY60" fmla="*/ 0 h 810256"/>
              <a:gd name="connsiteX61" fmla="*/ 559884 w 865455"/>
              <a:gd name="connsiteY61" fmla="*/ 128143 h 810256"/>
              <a:gd name="connsiteX62" fmla="*/ 431742 w 865455"/>
              <a:gd name="connsiteY62" fmla="*/ 256286 h 810256"/>
              <a:gd name="connsiteX63" fmla="*/ 303599 w 865455"/>
              <a:gd name="connsiteY63" fmla="*/ 128143 h 810256"/>
              <a:gd name="connsiteX64" fmla="*/ 431742 w 865455"/>
              <a:gd name="connsiteY64" fmla="*/ 0 h 81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865455" h="810256">
                <a:moveTo>
                  <a:pt x="656982" y="665428"/>
                </a:moveTo>
                <a:lnTo>
                  <a:pt x="672009" y="677924"/>
                </a:lnTo>
                <a:lnTo>
                  <a:pt x="681940" y="682231"/>
                </a:lnTo>
                <a:close/>
                <a:moveTo>
                  <a:pt x="737313" y="500743"/>
                </a:moveTo>
                <a:cubicBezTo>
                  <a:pt x="699855" y="500743"/>
                  <a:pt x="668313" y="532285"/>
                  <a:pt x="668313" y="569742"/>
                </a:cubicBezTo>
                <a:cubicBezTo>
                  <a:pt x="668313" y="607200"/>
                  <a:pt x="699855" y="638742"/>
                  <a:pt x="737313" y="638742"/>
                </a:cubicBezTo>
                <a:cubicBezTo>
                  <a:pt x="774770" y="638742"/>
                  <a:pt x="806312" y="607200"/>
                  <a:pt x="806312" y="569742"/>
                </a:cubicBezTo>
                <a:cubicBezTo>
                  <a:pt x="806312" y="532285"/>
                  <a:pt x="774770" y="500743"/>
                  <a:pt x="737313" y="500743"/>
                </a:cubicBezTo>
                <a:close/>
                <a:moveTo>
                  <a:pt x="128142" y="500743"/>
                </a:moveTo>
                <a:cubicBezTo>
                  <a:pt x="90685" y="500743"/>
                  <a:pt x="59143" y="532285"/>
                  <a:pt x="59143" y="569742"/>
                </a:cubicBezTo>
                <a:cubicBezTo>
                  <a:pt x="59143" y="607200"/>
                  <a:pt x="90685" y="638742"/>
                  <a:pt x="128142" y="638742"/>
                </a:cubicBezTo>
                <a:cubicBezTo>
                  <a:pt x="165600" y="638742"/>
                  <a:pt x="197142" y="607200"/>
                  <a:pt x="197142" y="569742"/>
                </a:cubicBezTo>
                <a:cubicBezTo>
                  <a:pt x="197142" y="532285"/>
                  <a:pt x="165600" y="500743"/>
                  <a:pt x="128142" y="500743"/>
                </a:cubicBezTo>
                <a:close/>
                <a:moveTo>
                  <a:pt x="101828" y="444917"/>
                </a:moveTo>
                <a:lnTo>
                  <a:pt x="98817" y="445296"/>
                </a:lnTo>
                <a:lnTo>
                  <a:pt x="96338" y="446020"/>
                </a:lnTo>
                <a:close/>
                <a:moveTo>
                  <a:pt x="303598" y="114343"/>
                </a:moveTo>
                <a:lnTo>
                  <a:pt x="303598" y="128143"/>
                </a:lnTo>
                <a:cubicBezTo>
                  <a:pt x="303598" y="145886"/>
                  <a:pt x="305570" y="161657"/>
                  <a:pt x="311484" y="175458"/>
                </a:cubicBezTo>
                <a:cubicBezTo>
                  <a:pt x="233120" y="209465"/>
                  <a:pt x="172499" y="274522"/>
                  <a:pt x="145423" y="355658"/>
                </a:cubicBezTo>
                <a:lnTo>
                  <a:pt x="130385" y="440079"/>
                </a:lnTo>
                <a:lnTo>
                  <a:pt x="178106" y="449670"/>
                </a:lnTo>
                <a:cubicBezTo>
                  <a:pt x="224126" y="469076"/>
                  <a:pt x="256284" y="514542"/>
                  <a:pt x="256284" y="567770"/>
                </a:cubicBezTo>
                <a:cubicBezTo>
                  <a:pt x="256284" y="603256"/>
                  <a:pt x="241992" y="635292"/>
                  <a:pt x="218828" y="658457"/>
                </a:cubicBezTo>
                <a:lnTo>
                  <a:pt x="211382" y="663469"/>
                </a:lnTo>
                <a:lnTo>
                  <a:pt x="216856" y="660428"/>
                </a:lnTo>
                <a:cubicBezTo>
                  <a:pt x="272056" y="715627"/>
                  <a:pt x="346970" y="751113"/>
                  <a:pt x="431742" y="751113"/>
                </a:cubicBezTo>
                <a:cubicBezTo>
                  <a:pt x="495320" y="751113"/>
                  <a:pt x="554462" y="731152"/>
                  <a:pt x="603348" y="697053"/>
                </a:cubicBezTo>
                <a:lnTo>
                  <a:pt x="647728" y="659198"/>
                </a:lnTo>
                <a:lnTo>
                  <a:pt x="646627" y="658457"/>
                </a:lnTo>
                <a:cubicBezTo>
                  <a:pt x="623463" y="635292"/>
                  <a:pt x="609170" y="603256"/>
                  <a:pt x="609170" y="567770"/>
                </a:cubicBezTo>
                <a:cubicBezTo>
                  <a:pt x="609170" y="514542"/>
                  <a:pt x="641329" y="469076"/>
                  <a:pt x="687349" y="449670"/>
                </a:cubicBezTo>
                <a:lnTo>
                  <a:pt x="732823" y="440531"/>
                </a:lnTo>
                <a:lnTo>
                  <a:pt x="718060" y="358461"/>
                </a:lnTo>
                <a:cubicBezTo>
                  <a:pt x="690984" y="277602"/>
                  <a:pt x="630363" y="211436"/>
                  <a:pt x="551998" y="177428"/>
                </a:cubicBezTo>
                <a:cubicBezTo>
                  <a:pt x="555942" y="161657"/>
                  <a:pt x="559884" y="145886"/>
                  <a:pt x="559884" y="130114"/>
                </a:cubicBezTo>
                <a:lnTo>
                  <a:pt x="559884" y="128143"/>
                </a:lnTo>
                <a:lnTo>
                  <a:pt x="559884" y="116315"/>
                </a:lnTo>
                <a:cubicBezTo>
                  <a:pt x="678909" y="161164"/>
                  <a:pt x="767747" y="266390"/>
                  <a:pt x="788097" y="396330"/>
                </a:cubicBezTo>
                <a:lnTo>
                  <a:pt x="792494" y="453183"/>
                </a:lnTo>
                <a:lnTo>
                  <a:pt x="827998" y="477085"/>
                </a:lnTo>
                <a:cubicBezTo>
                  <a:pt x="851162" y="500249"/>
                  <a:pt x="865455" y="532285"/>
                  <a:pt x="865455" y="567770"/>
                </a:cubicBezTo>
                <a:cubicBezTo>
                  <a:pt x="865455" y="638742"/>
                  <a:pt x="808284" y="695914"/>
                  <a:pt x="737313" y="695914"/>
                </a:cubicBezTo>
                <a:lnTo>
                  <a:pt x="692919" y="686992"/>
                </a:lnTo>
                <a:lnTo>
                  <a:pt x="699855" y="689999"/>
                </a:lnTo>
                <a:cubicBezTo>
                  <a:pt x="632827" y="762941"/>
                  <a:pt x="538199" y="810256"/>
                  <a:pt x="431742" y="810256"/>
                </a:cubicBezTo>
                <a:cubicBezTo>
                  <a:pt x="325285" y="810256"/>
                  <a:pt x="230656" y="762941"/>
                  <a:pt x="163628" y="689999"/>
                </a:cubicBezTo>
                <a:lnTo>
                  <a:pt x="167061" y="688092"/>
                </a:lnTo>
                <a:lnTo>
                  <a:pt x="128142" y="695914"/>
                </a:lnTo>
                <a:cubicBezTo>
                  <a:pt x="57171" y="695914"/>
                  <a:pt x="0" y="638742"/>
                  <a:pt x="0" y="567770"/>
                </a:cubicBezTo>
                <a:cubicBezTo>
                  <a:pt x="0" y="532285"/>
                  <a:pt x="14293" y="500249"/>
                  <a:pt x="37457" y="477085"/>
                </a:cubicBezTo>
                <a:lnTo>
                  <a:pt x="73842" y="452590"/>
                </a:lnTo>
                <a:lnTo>
                  <a:pt x="70971" y="453428"/>
                </a:lnTo>
                <a:lnTo>
                  <a:pt x="70971" y="449485"/>
                </a:lnTo>
                <a:cubicBezTo>
                  <a:pt x="70971" y="297686"/>
                  <a:pt x="167570" y="165600"/>
                  <a:pt x="303598" y="114343"/>
                </a:cubicBezTo>
                <a:close/>
                <a:moveTo>
                  <a:pt x="431742" y="61115"/>
                </a:moveTo>
                <a:cubicBezTo>
                  <a:pt x="394285" y="61115"/>
                  <a:pt x="362741" y="92658"/>
                  <a:pt x="362741" y="130114"/>
                </a:cubicBezTo>
                <a:cubicBezTo>
                  <a:pt x="362741" y="167572"/>
                  <a:pt x="394285" y="199115"/>
                  <a:pt x="431742" y="199115"/>
                </a:cubicBezTo>
                <a:cubicBezTo>
                  <a:pt x="469198" y="199115"/>
                  <a:pt x="500742" y="167572"/>
                  <a:pt x="500742" y="130114"/>
                </a:cubicBezTo>
                <a:cubicBezTo>
                  <a:pt x="500742" y="92658"/>
                  <a:pt x="469198" y="61115"/>
                  <a:pt x="431742" y="61115"/>
                </a:cubicBezTo>
                <a:close/>
                <a:moveTo>
                  <a:pt x="431742" y="0"/>
                </a:moveTo>
                <a:cubicBezTo>
                  <a:pt x="502713" y="0"/>
                  <a:pt x="559884" y="57172"/>
                  <a:pt x="559884" y="128143"/>
                </a:cubicBezTo>
                <a:cubicBezTo>
                  <a:pt x="559884" y="199115"/>
                  <a:pt x="502713" y="256286"/>
                  <a:pt x="431742" y="256286"/>
                </a:cubicBezTo>
                <a:cubicBezTo>
                  <a:pt x="360771" y="256286"/>
                  <a:pt x="303599" y="199115"/>
                  <a:pt x="303599" y="128143"/>
                </a:cubicBezTo>
                <a:cubicBezTo>
                  <a:pt x="303599" y="57172"/>
                  <a:pt x="360771" y="0"/>
                  <a:pt x="431742" y="0"/>
                </a:cubicBezTo>
                <a:close/>
              </a:path>
            </a:pathLst>
          </a:custGeom>
          <a:solidFill>
            <a:srgbClr val="00B4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US" dirty="0">
              <a:solidFill>
                <a:schemeClr val="bg1"/>
              </a:solidFill>
              <a:latin typeface="+mn-lt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69" name="iconfont-1188-763144">
            <a:extLst>
              <a:ext uri="{FF2B5EF4-FFF2-40B4-BE49-F238E27FC236}">
                <a16:creationId xmlns:a16="http://schemas.microsoft.com/office/drawing/2014/main" id="{E6E62520-574F-7D7A-7278-182DE6C74E72}"/>
              </a:ext>
            </a:extLst>
          </p:cNvPr>
          <p:cNvSpPr>
            <a:spLocks noChangeAspect="1"/>
          </p:cNvSpPr>
          <p:nvPr/>
        </p:nvSpPr>
        <p:spPr bwMode="auto">
          <a:xfrm>
            <a:off x="11216603" y="5574034"/>
            <a:ext cx="511532" cy="610754"/>
          </a:xfrm>
          <a:custGeom>
            <a:avLst/>
            <a:gdLst>
              <a:gd name="T0" fmla="*/ 5359 w 10719"/>
              <a:gd name="T1" fmla="*/ 12797 h 12797"/>
              <a:gd name="T2" fmla="*/ 0 w 10719"/>
              <a:gd name="T3" fmla="*/ 7234 h 12797"/>
              <a:gd name="T4" fmla="*/ 0 w 10719"/>
              <a:gd name="T5" fmla="*/ 1859 h 12797"/>
              <a:gd name="T6" fmla="*/ 531 w 10719"/>
              <a:gd name="T7" fmla="*/ 1844 h 12797"/>
              <a:gd name="T8" fmla="*/ 2969 w 10719"/>
              <a:gd name="T9" fmla="*/ 1328 h 12797"/>
              <a:gd name="T10" fmla="*/ 5047 w 10719"/>
              <a:gd name="T11" fmla="*/ 234 h 12797"/>
              <a:gd name="T12" fmla="*/ 5359 w 10719"/>
              <a:gd name="T13" fmla="*/ 0 h 12797"/>
              <a:gd name="T14" fmla="*/ 5672 w 10719"/>
              <a:gd name="T15" fmla="*/ 234 h 12797"/>
              <a:gd name="T16" fmla="*/ 7750 w 10719"/>
              <a:gd name="T17" fmla="*/ 1328 h 12797"/>
              <a:gd name="T18" fmla="*/ 10187 w 10719"/>
              <a:gd name="T19" fmla="*/ 1844 h 12797"/>
              <a:gd name="T20" fmla="*/ 10719 w 10719"/>
              <a:gd name="T21" fmla="*/ 1859 h 12797"/>
              <a:gd name="T22" fmla="*/ 10719 w 10719"/>
              <a:gd name="T23" fmla="*/ 7234 h 12797"/>
              <a:gd name="T24" fmla="*/ 5359 w 10719"/>
              <a:gd name="T25" fmla="*/ 12797 h 12797"/>
              <a:gd name="T26" fmla="*/ 891 w 10719"/>
              <a:gd name="T27" fmla="*/ 2750 h 12797"/>
              <a:gd name="T28" fmla="*/ 891 w 10719"/>
              <a:gd name="T29" fmla="*/ 7281 h 12797"/>
              <a:gd name="T30" fmla="*/ 5344 w 10719"/>
              <a:gd name="T31" fmla="*/ 11953 h 12797"/>
              <a:gd name="T32" fmla="*/ 9797 w 10719"/>
              <a:gd name="T33" fmla="*/ 7281 h 12797"/>
              <a:gd name="T34" fmla="*/ 9797 w 10719"/>
              <a:gd name="T35" fmla="*/ 2750 h 12797"/>
              <a:gd name="T36" fmla="*/ 7406 w 10719"/>
              <a:gd name="T37" fmla="*/ 2156 h 12797"/>
              <a:gd name="T38" fmla="*/ 5359 w 10719"/>
              <a:gd name="T39" fmla="*/ 1094 h 12797"/>
              <a:gd name="T40" fmla="*/ 3281 w 10719"/>
              <a:gd name="T41" fmla="*/ 2156 h 12797"/>
              <a:gd name="T42" fmla="*/ 891 w 10719"/>
              <a:gd name="T43" fmla="*/ 2750 h 12797"/>
              <a:gd name="T44" fmla="*/ 5062 w 10719"/>
              <a:gd name="T45" fmla="*/ 9266 h 12797"/>
              <a:gd name="T46" fmla="*/ 2781 w 10719"/>
              <a:gd name="T47" fmla="*/ 7328 h 12797"/>
              <a:gd name="T48" fmla="*/ 3484 w 10719"/>
              <a:gd name="T49" fmla="*/ 6500 h 12797"/>
              <a:gd name="T50" fmla="*/ 4953 w 10719"/>
              <a:gd name="T51" fmla="*/ 7734 h 12797"/>
              <a:gd name="T52" fmla="*/ 7734 w 10719"/>
              <a:gd name="T53" fmla="*/ 4547 h 12797"/>
              <a:gd name="T54" fmla="*/ 8547 w 10719"/>
              <a:gd name="T55" fmla="*/ 5250 h 12797"/>
              <a:gd name="T56" fmla="*/ 5062 w 10719"/>
              <a:gd name="T57" fmla="*/ 9266 h 127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0719" h="12797">
                <a:moveTo>
                  <a:pt x="5359" y="12797"/>
                </a:moveTo>
                <a:cubicBezTo>
                  <a:pt x="3484" y="12797"/>
                  <a:pt x="0" y="9938"/>
                  <a:pt x="0" y="7234"/>
                </a:cubicBezTo>
                <a:lnTo>
                  <a:pt x="0" y="1859"/>
                </a:lnTo>
                <a:lnTo>
                  <a:pt x="531" y="1844"/>
                </a:lnTo>
                <a:cubicBezTo>
                  <a:pt x="547" y="1844"/>
                  <a:pt x="1734" y="1813"/>
                  <a:pt x="2969" y="1328"/>
                </a:cubicBezTo>
                <a:cubicBezTo>
                  <a:pt x="4234" y="813"/>
                  <a:pt x="5047" y="234"/>
                  <a:pt x="5047" y="234"/>
                </a:cubicBezTo>
                <a:lnTo>
                  <a:pt x="5359" y="0"/>
                </a:lnTo>
                <a:lnTo>
                  <a:pt x="5672" y="234"/>
                </a:lnTo>
                <a:cubicBezTo>
                  <a:pt x="5672" y="234"/>
                  <a:pt x="6500" y="828"/>
                  <a:pt x="7750" y="1328"/>
                </a:cubicBezTo>
                <a:cubicBezTo>
                  <a:pt x="8984" y="1828"/>
                  <a:pt x="10172" y="1844"/>
                  <a:pt x="10187" y="1844"/>
                </a:cubicBezTo>
                <a:lnTo>
                  <a:pt x="10719" y="1859"/>
                </a:lnTo>
                <a:lnTo>
                  <a:pt x="10719" y="7234"/>
                </a:lnTo>
                <a:cubicBezTo>
                  <a:pt x="10719" y="9938"/>
                  <a:pt x="7234" y="12797"/>
                  <a:pt x="5359" y="12797"/>
                </a:cubicBezTo>
                <a:close/>
                <a:moveTo>
                  <a:pt x="891" y="2750"/>
                </a:moveTo>
                <a:lnTo>
                  <a:pt x="891" y="7281"/>
                </a:lnTo>
                <a:cubicBezTo>
                  <a:pt x="891" y="9453"/>
                  <a:pt x="4062" y="11953"/>
                  <a:pt x="5344" y="11953"/>
                </a:cubicBezTo>
                <a:cubicBezTo>
                  <a:pt x="6641" y="11953"/>
                  <a:pt x="9797" y="9469"/>
                  <a:pt x="9797" y="7281"/>
                </a:cubicBezTo>
                <a:lnTo>
                  <a:pt x="9797" y="2750"/>
                </a:lnTo>
                <a:cubicBezTo>
                  <a:pt x="9250" y="2688"/>
                  <a:pt x="8344" y="2547"/>
                  <a:pt x="7406" y="2156"/>
                </a:cubicBezTo>
                <a:cubicBezTo>
                  <a:pt x="6469" y="1766"/>
                  <a:pt x="5750" y="1344"/>
                  <a:pt x="5359" y="1094"/>
                </a:cubicBezTo>
                <a:cubicBezTo>
                  <a:pt x="4969" y="1344"/>
                  <a:pt x="4234" y="1766"/>
                  <a:pt x="3281" y="2156"/>
                </a:cubicBezTo>
                <a:cubicBezTo>
                  <a:pt x="2344" y="2531"/>
                  <a:pt x="1453" y="2688"/>
                  <a:pt x="891" y="2750"/>
                </a:cubicBezTo>
                <a:close/>
                <a:moveTo>
                  <a:pt x="5062" y="9266"/>
                </a:moveTo>
                <a:lnTo>
                  <a:pt x="2781" y="7328"/>
                </a:lnTo>
                <a:lnTo>
                  <a:pt x="3484" y="6500"/>
                </a:lnTo>
                <a:lnTo>
                  <a:pt x="4953" y="7734"/>
                </a:lnTo>
                <a:lnTo>
                  <a:pt x="7734" y="4547"/>
                </a:lnTo>
                <a:lnTo>
                  <a:pt x="8547" y="5250"/>
                </a:lnTo>
                <a:lnTo>
                  <a:pt x="5062" y="9266"/>
                </a:lnTo>
                <a:close/>
              </a:path>
            </a:pathLst>
          </a:custGeom>
          <a:solidFill>
            <a:srgbClr val="00B4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US" dirty="0">
              <a:solidFill>
                <a:schemeClr val="bg1"/>
              </a:solidFill>
              <a:latin typeface="+mn-lt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70" name="矩形 46">
            <a:extLst>
              <a:ext uri="{FF2B5EF4-FFF2-40B4-BE49-F238E27FC236}">
                <a16:creationId xmlns:a16="http://schemas.microsoft.com/office/drawing/2014/main" id="{E1421B07-5CA4-0581-CCD6-B47B89AF49A7}"/>
              </a:ext>
            </a:extLst>
          </p:cNvPr>
          <p:cNvSpPr/>
          <p:nvPr/>
        </p:nvSpPr>
        <p:spPr>
          <a:xfrm>
            <a:off x="11111530" y="6184604"/>
            <a:ext cx="7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400" dirty="0">
                <a:latin typeface="+mn-lt"/>
                <a:cs typeface="Arial" panose="020B0604020202020204" pitchFamily="34" charset="0"/>
              </a:rPr>
              <a:t>Flexible</a:t>
            </a:r>
            <a:endParaRPr lang="en-US" sz="14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71" name="图形 48">
            <a:extLst>
              <a:ext uri="{FF2B5EF4-FFF2-40B4-BE49-F238E27FC236}">
                <a16:creationId xmlns:a16="http://schemas.microsoft.com/office/drawing/2014/main" id="{A4C77F1F-DBCF-05A2-A694-B166F74AC7BF}"/>
              </a:ext>
            </a:extLst>
          </p:cNvPr>
          <p:cNvSpPr/>
          <p:nvPr/>
        </p:nvSpPr>
        <p:spPr>
          <a:xfrm>
            <a:off x="11194168" y="1507433"/>
            <a:ext cx="556403" cy="556405"/>
          </a:xfrm>
          <a:custGeom>
            <a:avLst/>
            <a:gdLst>
              <a:gd name="connsiteX0" fmla="*/ 556337 w 556403"/>
              <a:gd name="connsiteY0" fmla="*/ 18846 h 556405"/>
              <a:gd name="connsiteX1" fmla="*/ 555502 w 556403"/>
              <a:gd name="connsiteY1" fmla="*/ 14882 h 556405"/>
              <a:gd name="connsiteX2" fmla="*/ 550286 w 556403"/>
              <a:gd name="connsiteY2" fmla="*/ 6118 h 556405"/>
              <a:gd name="connsiteX3" fmla="*/ 537558 w 556403"/>
              <a:gd name="connsiteY3" fmla="*/ 67 h 556405"/>
              <a:gd name="connsiteX4" fmla="*/ 531785 w 556403"/>
              <a:gd name="connsiteY4" fmla="*/ 345 h 556405"/>
              <a:gd name="connsiteX5" fmla="*/ 529907 w 556403"/>
              <a:gd name="connsiteY5" fmla="*/ 763 h 556405"/>
              <a:gd name="connsiteX6" fmla="*/ 527682 w 556403"/>
              <a:gd name="connsiteY6" fmla="*/ 1528 h 556405"/>
              <a:gd name="connsiteX7" fmla="*/ 13352 w 556403"/>
              <a:gd name="connsiteY7" fmla="*/ 199331 h 556405"/>
              <a:gd name="connsiteX8" fmla="*/ 1416 w 556403"/>
              <a:gd name="connsiteY8" fmla="*/ 226360 h 556405"/>
              <a:gd name="connsiteX9" fmla="*/ 13491 w 556403"/>
              <a:gd name="connsiteY9" fmla="*/ 238349 h 556405"/>
              <a:gd name="connsiteX10" fmla="*/ 234315 w 556403"/>
              <a:gd name="connsiteY10" fmla="*/ 322089 h 556405"/>
              <a:gd name="connsiteX11" fmla="*/ 318124 w 556403"/>
              <a:gd name="connsiteY11" fmla="*/ 542913 h 556405"/>
              <a:gd name="connsiteX12" fmla="*/ 337529 w 556403"/>
              <a:gd name="connsiteY12" fmla="*/ 556406 h 556405"/>
              <a:gd name="connsiteX13" fmla="*/ 337599 w 556403"/>
              <a:gd name="connsiteY13" fmla="*/ 556406 h 556405"/>
              <a:gd name="connsiteX14" fmla="*/ 357073 w 556403"/>
              <a:gd name="connsiteY14" fmla="*/ 543052 h 556405"/>
              <a:gd name="connsiteX15" fmla="*/ 554876 w 556403"/>
              <a:gd name="connsiteY15" fmla="*/ 28722 h 556405"/>
              <a:gd name="connsiteX16" fmla="*/ 555641 w 556403"/>
              <a:gd name="connsiteY16" fmla="*/ 26497 h 556405"/>
              <a:gd name="connsiteX17" fmla="*/ 556058 w 556403"/>
              <a:gd name="connsiteY17" fmla="*/ 24619 h 556405"/>
              <a:gd name="connsiteX18" fmla="*/ 556337 w 556403"/>
              <a:gd name="connsiteY18" fmla="*/ 18846 h 556405"/>
              <a:gd name="connsiteX19" fmla="*/ 451315 w 556403"/>
              <a:gd name="connsiteY19" fmla="*/ 75600 h 556405"/>
              <a:gd name="connsiteX20" fmla="*/ 245304 w 556403"/>
              <a:gd name="connsiteY20" fmla="*/ 281610 h 556405"/>
              <a:gd name="connsiteX21" fmla="*/ 79356 w 556403"/>
              <a:gd name="connsiteY21" fmla="*/ 218666 h 556405"/>
              <a:gd name="connsiteX22" fmla="*/ 451315 w 556403"/>
              <a:gd name="connsiteY22" fmla="*/ 75600 h 556405"/>
              <a:gd name="connsiteX23" fmla="*/ 337738 w 556403"/>
              <a:gd name="connsiteY23" fmla="*/ 477048 h 556405"/>
              <a:gd name="connsiteX24" fmla="*/ 274794 w 556403"/>
              <a:gd name="connsiteY24" fmla="*/ 311099 h 556405"/>
              <a:gd name="connsiteX25" fmla="*/ 480804 w 556403"/>
              <a:gd name="connsiteY25" fmla="*/ 105089 h 556405"/>
              <a:gd name="connsiteX26" fmla="*/ 337738 w 556403"/>
              <a:gd name="connsiteY26" fmla="*/ 477048 h 55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56403" h="556405">
                <a:moveTo>
                  <a:pt x="556337" y="18846"/>
                </a:moveTo>
                <a:cubicBezTo>
                  <a:pt x="556198" y="17455"/>
                  <a:pt x="555919" y="16133"/>
                  <a:pt x="555502" y="14882"/>
                </a:cubicBezTo>
                <a:cubicBezTo>
                  <a:pt x="554528" y="11682"/>
                  <a:pt x="552790" y="8622"/>
                  <a:pt x="550286" y="6118"/>
                </a:cubicBezTo>
                <a:cubicBezTo>
                  <a:pt x="546879" y="2677"/>
                  <a:pt x="542377" y="537"/>
                  <a:pt x="537558" y="67"/>
                </a:cubicBezTo>
                <a:cubicBezTo>
                  <a:pt x="535610" y="-72"/>
                  <a:pt x="533663" y="-2"/>
                  <a:pt x="531785" y="345"/>
                </a:cubicBezTo>
                <a:cubicBezTo>
                  <a:pt x="531159" y="415"/>
                  <a:pt x="530533" y="554"/>
                  <a:pt x="529907" y="763"/>
                </a:cubicBezTo>
                <a:cubicBezTo>
                  <a:pt x="529142" y="971"/>
                  <a:pt x="528377" y="1250"/>
                  <a:pt x="527682" y="1528"/>
                </a:cubicBezTo>
                <a:lnTo>
                  <a:pt x="13352" y="199331"/>
                </a:lnTo>
                <a:cubicBezTo>
                  <a:pt x="2592" y="203499"/>
                  <a:pt x="-2752" y="215601"/>
                  <a:pt x="1416" y="226360"/>
                </a:cubicBezTo>
                <a:cubicBezTo>
                  <a:pt x="3558" y="231889"/>
                  <a:pt x="7947" y="236247"/>
                  <a:pt x="13491" y="238349"/>
                </a:cubicBezTo>
                <a:lnTo>
                  <a:pt x="234315" y="322089"/>
                </a:lnTo>
                <a:lnTo>
                  <a:pt x="318124" y="542913"/>
                </a:lnTo>
                <a:cubicBezTo>
                  <a:pt x="321170" y="550999"/>
                  <a:pt x="328889" y="556366"/>
                  <a:pt x="337529" y="556406"/>
                </a:cubicBezTo>
                <a:lnTo>
                  <a:pt x="337599" y="556406"/>
                </a:lnTo>
                <a:cubicBezTo>
                  <a:pt x="346223" y="556406"/>
                  <a:pt x="353943" y="551051"/>
                  <a:pt x="357073" y="543052"/>
                </a:cubicBezTo>
                <a:lnTo>
                  <a:pt x="554876" y="28722"/>
                </a:lnTo>
                <a:cubicBezTo>
                  <a:pt x="555154" y="28027"/>
                  <a:pt x="555433" y="27262"/>
                  <a:pt x="555641" y="26497"/>
                </a:cubicBezTo>
                <a:cubicBezTo>
                  <a:pt x="555850" y="25871"/>
                  <a:pt x="555989" y="25245"/>
                  <a:pt x="556058" y="24619"/>
                </a:cubicBezTo>
                <a:cubicBezTo>
                  <a:pt x="556406" y="22741"/>
                  <a:pt x="556476" y="20793"/>
                  <a:pt x="556337" y="18846"/>
                </a:cubicBezTo>
                <a:close/>
                <a:moveTo>
                  <a:pt x="451315" y="75600"/>
                </a:moveTo>
                <a:lnTo>
                  <a:pt x="245304" y="281610"/>
                </a:lnTo>
                <a:lnTo>
                  <a:pt x="79356" y="218666"/>
                </a:lnTo>
                <a:lnTo>
                  <a:pt x="451315" y="75600"/>
                </a:lnTo>
                <a:close/>
                <a:moveTo>
                  <a:pt x="337738" y="477048"/>
                </a:moveTo>
                <a:lnTo>
                  <a:pt x="274794" y="311099"/>
                </a:lnTo>
                <a:lnTo>
                  <a:pt x="480804" y="105089"/>
                </a:lnTo>
                <a:lnTo>
                  <a:pt x="337738" y="477048"/>
                </a:lnTo>
                <a:close/>
              </a:path>
            </a:pathLst>
          </a:custGeom>
          <a:solidFill>
            <a:srgbClr val="00B4FF"/>
          </a:solidFill>
          <a:ln w="65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+mn-lt"/>
              <a:cs typeface="Arial" panose="020B060402020202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945DE6C-2DF0-4483-2ED4-1F23FFD803C0}"/>
              </a:ext>
            </a:extLst>
          </p:cNvPr>
          <p:cNvSpPr/>
          <p:nvPr/>
        </p:nvSpPr>
        <p:spPr>
          <a:xfrm>
            <a:off x="3536206" y="1301875"/>
            <a:ext cx="42375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400" b="1" dirty="0">
                <a:latin typeface="+mn-lt"/>
                <a:cs typeface="Arial" panose="020B0604020202020204" pitchFamily="34" charset="0"/>
              </a:rPr>
              <a:t>E2E Slice Template Model</a:t>
            </a:r>
          </a:p>
        </p:txBody>
      </p:sp>
      <p:sp>
        <p:nvSpPr>
          <p:cNvPr id="73" name="文本框 126">
            <a:extLst>
              <a:ext uri="{FF2B5EF4-FFF2-40B4-BE49-F238E27FC236}">
                <a16:creationId xmlns:a16="http://schemas.microsoft.com/office/drawing/2014/main" id="{4EBA31F9-4890-028A-963D-282E51A79E13}"/>
              </a:ext>
            </a:extLst>
          </p:cNvPr>
          <p:cNvSpPr txBox="1"/>
          <p:nvPr/>
        </p:nvSpPr>
        <p:spPr>
          <a:xfrm>
            <a:off x="5677374" y="3057384"/>
            <a:ext cx="934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+mn-lt"/>
                <a:cs typeface="Arial" panose="020B0604020202020204" pitchFamily="34" charset="0"/>
              </a:rPr>
              <a:t>Configure </a:t>
            </a:r>
            <a:endParaRPr lang="zh-CN" altLang="en-US" sz="14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74" name="TextBox 1">
            <a:extLst>
              <a:ext uri="{FF2B5EF4-FFF2-40B4-BE49-F238E27FC236}">
                <a16:creationId xmlns:a16="http://schemas.microsoft.com/office/drawing/2014/main" id="{4AE2ACBD-09F4-2825-CF94-71A58C94A6C6}"/>
              </a:ext>
            </a:extLst>
          </p:cNvPr>
          <p:cNvSpPr txBox="1"/>
          <p:nvPr/>
        </p:nvSpPr>
        <p:spPr>
          <a:xfrm>
            <a:off x="442869" y="790756"/>
            <a:ext cx="11777067" cy="338554"/>
          </a:xfrm>
          <a:prstGeom prst="rect">
            <a:avLst/>
          </a:prstGeom>
          <a:noFill/>
          <a:ln w="19050">
            <a:noFill/>
            <a:prstDash val="lgDash"/>
          </a:ln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en-US" sz="1600" dirty="0">
                <a:latin typeface="+mn-lt"/>
                <a:cs typeface="Arial" panose="020B0604020202020204" pitchFamily="34" charset="0"/>
              </a:rPr>
              <a:t>Pre-built slice templates from existing projects assists Post to easy configure right E2E slice template for different vertical requirements </a:t>
            </a:r>
            <a:endParaRPr lang="id-ID" sz="160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4587807F-FA74-0E2F-194A-8FC1DE653F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032" y="4353264"/>
            <a:ext cx="648000" cy="35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812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B8FBC-E767-D00C-FC2F-83384451C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Reference</a:t>
            </a:r>
            <a:endParaRPr lang="en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7CF3EEF-FB81-099B-2627-A3B48E239755}"/>
              </a:ext>
            </a:extLst>
          </p:cNvPr>
          <p:cNvSpPr txBox="1">
            <a:spLocks/>
          </p:cNvSpPr>
          <p:nvPr/>
        </p:nvSpPr>
        <p:spPr>
          <a:xfrm>
            <a:off x="448183" y="232273"/>
            <a:ext cx="10418600" cy="6603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/>
          </a:p>
        </p:txBody>
      </p:sp>
      <p:sp>
        <p:nvSpPr>
          <p:cNvPr id="4" name="任意形状 53">
            <a:extLst>
              <a:ext uri="{FF2B5EF4-FFF2-40B4-BE49-F238E27FC236}">
                <a16:creationId xmlns:a16="http://schemas.microsoft.com/office/drawing/2014/main" id="{119B11DF-83A2-AE46-D334-043A55682B56}"/>
              </a:ext>
            </a:extLst>
          </p:cNvPr>
          <p:cNvSpPr>
            <a:spLocks noChangeAspect="1"/>
          </p:cNvSpPr>
          <p:nvPr/>
        </p:nvSpPr>
        <p:spPr>
          <a:xfrm>
            <a:off x="614028" y="884331"/>
            <a:ext cx="2076223" cy="2318216"/>
          </a:xfrm>
          <a:custGeom>
            <a:avLst/>
            <a:gdLst>
              <a:gd name="connsiteX0" fmla="*/ 488572 w 2763452"/>
              <a:gd name="connsiteY0" fmla="*/ 2637608 h 2906592"/>
              <a:gd name="connsiteX1" fmla="*/ 530219 w 2763452"/>
              <a:gd name="connsiteY1" fmla="*/ 2652619 h 2906592"/>
              <a:gd name="connsiteX2" fmla="*/ 526419 w 2763452"/>
              <a:gd name="connsiteY2" fmla="*/ 2690019 h 2906592"/>
              <a:gd name="connsiteX3" fmla="*/ 455268 w 2763452"/>
              <a:gd name="connsiteY3" fmla="*/ 2682644 h 2906592"/>
              <a:gd name="connsiteX4" fmla="*/ 473743 w 2763452"/>
              <a:gd name="connsiteY4" fmla="*/ 2640992 h 2906592"/>
              <a:gd name="connsiteX5" fmla="*/ 488572 w 2763452"/>
              <a:gd name="connsiteY5" fmla="*/ 2637608 h 2906592"/>
              <a:gd name="connsiteX6" fmla="*/ 73368 w 2763452"/>
              <a:gd name="connsiteY6" fmla="*/ 2637456 h 2906592"/>
              <a:gd name="connsiteX7" fmla="*/ 291258 w 2763452"/>
              <a:gd name="connsiteY7" fmla="*/ 2637644 h 2906592"/>
              <a:gd name="connsiteX8" fmla="*/ 320870 w 2763452"/>
              <a:gd name="connsiteY8" fmla="*/ 2675872 h 2906592"/>
              <a:gd name="connsiteX9" fmla="*/ 288624 w 2763452"/>
              <a:gd name="connsiteY9" fmla="*/ 2701306 h 2906592"/>
              <a:gd name="connsiteX10" fmla="*/ 77093 w 2763452"/>
              <a:gd name="connsiteY10" fmla="*/ 2701607 h 2906592"/>
              <a:gd name="connsiteX11" fmla="*/ 44622 w 2763452"/>
              <a:gd name="connsiteY11" fmla="*/ 2690508 h 2906592"/>
              <a:gd name="connsiteX12" fmla="*/ 52486 w 2763452"/>
              <a:gd name="connsiteY12" fmla="*/ 2641331 h 2906592"/>
              <a:gd name="connsiteX13" fmla="*/ 73368 w 2763452"/>
              <a:gd name="connsiteY13" fmla="*/ 2637456 h 2906592"/>
              <a:gd name="connsiteX14" fmla="*/ 580708 w 2763452"/>
              <a:gd name="connsiteY14" fmla="*/ 2331194 h 2906592"/>
              <a:gd name="connsiteX15" fmla="*/ 619692 w 2763452"/>
              <a:gd name="connsiteY15" fmla="*/ 2359289 h 2906592"/>
              <a:gd name="connsiteX16" fmla="*/ 572284 w 2763452"/>
              <a:gd name="connsiteY16" fmla="*/ 2394770 h 2906592"/>
              <a:gd name="connsiteX17" fmla="*/ 535185 w 2763452"/>
              <a:gd name="connsiteY17" fmla="*/ 2365046 h 2906592"/>
              <a:gd name="connsiteX18" fmla="*/ 563856 w 2763452"/>
              <a:gd name="connsiteY18" fmla="*/ 2332877 h 2906592"/>
              <a:gd name="connsiteX19" fmla="*/ 580708 w 2763452"/>
              <a:gd name="connsiteY19" fmla="*/ 2331194 h 2906592"/>
              <a:gd name="connsiteX20" fmla="*/ 152194 w 2763452"/>
              <a:gd name="connsiteY20" fmla="*/ 2330844 h 2906592"/>
              <a:gd name="connsiteX21" fmla="*/ 359662 w 2763452"/>
              <a:gd name="connsiteY21" fmla="*/ 2330957 h 2906592"/>
              <a:gd name="connsiteX22" fmla="*/ 394089 w 2763452"/>
              <a:gd name="connsiteY22" fmla="*/ 2360870 h 2906592"/>
              <a:gd name="connsiteX23" fmla="*/ 363274 w 2763452"/>
              <a:gd name="connsiteY23" fmla="*/ 2394808 h 2906592"/>
              <a:gd name="connsiteX24" fmla="*/ 140605 w 2763452"/>
              <a:gd name="connsiteY24" fmla="*/ 2394808 h 2906592"/>
              <a:gd name="connsiteX25" fmla="*/ 109789 w 2763452"/>
              <a:gd name="connsiteY25" fmla="*/ 2360945 h 2906592"/>
              <a:gd name="connsiteX26" fmla="*/ 131123 w 2763452"/>
              <a:gd name="connsiteY26" fmla="*/ 2332801 h 2906592"/>
              <a:gd name="connsiteX27" fmla="*/ 152194 w 2763452"/>
              <a:gd name="connsiteY27" fmla="*/ 2330844 h 2906592"/>
              <a:gd name="connsiteX28" fmla="*/ 648551 w 2763452"/>
              <a:gd name="connsiteY28" fmla="*/ 2173946 h 2906592"/>
              <a:gd name="connsiteX29" fmla="*/ 672895 w 2763452"/>
              <a:gd name="connsiteY29" fmla="*/ 2223423 h 2906592"/>
              <a:gd name="connsiteX30" fmla="*/ 633953 w 2763452"/>
              <a:gd name="connsiteY30" fmla="*/ 2237872 h 2906592"/>
              <a:gd name="connsiteX31" fmla="*/ 426711 w 2763452"/>
              <a:gd name="connsiteY31" fmla="*/ 2237721 h 2906592"/>
              <a:gd name="connsiteX32" fmla="*/ 393299 w 2763452"/>
              <a:gd name="connsiteY32" fmla="*/ 2202804 h 2906592"/>
              <a:gd name="connsiteX33" fmla="*/ 420578 w 2763452"/>
              <a:gd name="connsiteY33" fmla="*/ 2174171 h 2906592"/>
              <a:gd name="connsiteX34" fmla="*/ 648551 w 2763452"/>
              <a:gd name="connsiteY34" fmla="*/ 2173946 h 2906592"/>
              <a:gd name="connsiteX35" fmla="*/ 48386 w 2763452"/>
              <a:gd name="connsiteY35" fmla="*/ 2173836 h 2906592"/>
              <a:gd name="connsiteX36" fmla="*/ 84355 w 2763452"/>
              <a:gd name="connsiteY36" fmla="*/ 2210630 h 2906592"/>
              <a:gd name="connsiteX37" fmla="*/ 1089 w 2763452"/>
              <a:gd name="connsiteY37" fmla="*/ 2212926 h 2906592"/>
              <a:gd name="connsiteX38" fmla="*/ 29496 w 2763452"/>
              <a:gd name="connsiteY38" fmla="*/ 2175150 h 2906592"/>
              <a:gd name="connsiteX39" fmla="*/ 48386 w 2763452"/>
              <a:gd name="connsiteY39" fmla="*/ 2173836 h 2906592"/>
              <a:gd name="connsiteX40" fmla="*/ 761264 w 2763452"/>
              <a:gd name="connsiteY40" fmla="*/ 1830378 h 2906592"/>
              <a:gd name="connsiteX41" fmla="*/ 801010 w 2763452"/>
              <a:gd name="connsiteY41" fmla="*/ 1856648 h 2906592"/>
              <a:gd name="connsiteX42" fmla="*/ 753452 w 2763452"/>
              <a:gd name="connsiteY42" fmla="*/ 1893973 h 2906592"/>
              <a:gd name="connsiteX43" fmla="*/ 716691 w 2763452"/>
              <a:gd name="connsiteY43" fmla="*/ 1863873 h 2906592"/>
              <a:gd name="connsiteX44" fmla="*/ 744610 w 2763452"/>
              <a:gd name="connsiteY44" fmla="*/ 1832267 h 2906592"/>
              <a:gd name="connsiteX45" fmla="*/ 761264 w 2763452"/>
              <a:gd name="connsiteY45" fmla="*/ 1830378 h 2906592"/>
              <a:gd name="connsiteX46" fmla="*/ 1387576 w 2763452"/>
              <a:gd name="connsiteY46" fmla="*/ 1391372 h 2906592"/>
              <a:gd name="connsiteX47" fmla="*/ 1423000 w 2763452"/>
              <a:gd name="connsiteY47" fmla="*/ 1428393 h 2906592"/>
              <a:gd name="connsiteX48" fmla="*/ 1360241 w 2763452"/>
              <a:gd name="connsiteY48" fmla="*/ 1451007 h 2906592"/>
              <a:gd name="connsiteX49" fmla="*/ 1339170 w 2763452"/>
              <a:gd name="connsiteY49" fmla="*/ 1421057 h 2906592"/>
              <a:gd name="connsiteX50" fmla="*/ 1368707 w 2763452"/>
              <a:gd name="connsiteY50" fmla="*/ 1392537 h 2906592"/>
              <a:gd name="connsiteX51" fmla="*/ 1387576 w 2763452"/>
              <a:gd name="connsiteY51" fmla="*/ 1391372 h 2906592"/>
              <a:gd name="connsiteX52" fmla="*/ 963239 w 2763452"/>
              <a:gd name="connsiteY52" fmla="*/ 1391130 h 2906592"/>
              <a:gd name="connsiteX53" fmla="*/ 1223772 w 2763452"/>
              <a:gd name="connsiteY53" fmla="*/ 1391295 h 2906592"/>
              <a:gd name="connsiteX54" fmla="*/ 1252406 w 2763452"/>
              <a:gd name="connsiteY54" fmla="*/ 1436371 h 2906592"/>
              <a:gd name="connsiteX55" fmla="*/ 1217301 w 2763452"/>
              <a:gd name="connsiteY55" fmla="*/ 1455296 h 2906592"/>
              <a:gd name="connsiteX56" fmla="*/ 709279 w 2763452"/>
              <a:gd name="connsiteY56" fmla="*/ 1455108 h 2906592"/>
              <a:gd name="connsiteX57" fmla="*/ 678012 w 2763452"/>
              <a:gd name="connsiteY57" fmla="*/ 1430990 h 2906592"/>
              <a:gd name="connsiteX58" fmla="*/ 702733 w 2763452"/>
              <a:gd name="connsiteY58" fmla="*/ 1391897 h 2906592"/>
              <a:gd name="connsiteX59" fmla="*/ 963239 w 2763452"/>
              <a:gd name="connsiteY59" fmla="*/ 1391130 h 2906592"/>
              <a:gd name="connsiteX60" fmla="*/ 1277215 w 2763452"/>
              <a:gd name="connsiteY60" fmla="*/ 1256252 h 2906592"/>
              <a:gd name="connsiteX61" fmla="*/ 1299325 w 2763452"/>
              <a:gd name="connsiteY61" fmla="*/ 1267017 h 2906592"/>
              <a:gd name="connsiteX62" fmla="*/ 1304442 w 2763452"/>
              <a:gd name="connsiteY62" fmla="*/ 1300843 h 2906592"/>
              <a:gd name="connsiteX63" fmla="*/ 1246197 w 2763452"/>
              <a:gd name="connsiteY63" fmla="*/ 1315404 h 2906592"/>
              <a:gd name="connsiteX64" fmla="*/ 1223622 w 2763452"/>
              <a:gd name="connsiteY64" fmla="*/ 1284514 h 2906592"/>
              <a:gd name="connsiteX65" fmla="*/ 1252481 w 2763452"/>
              <a:gd name="connsiteY65" fmla="*/ 1256746 h 2906592"/>
              <a:gd name="connsiteX66" fmla="*/ 1277215 w 2763452"/>
              <a:gd name="connsiteY66" fmla="*/ 1256252 h 2906592"/>
              <a:gd name="connsiteX67" fmla="*/ 874644 w 2763452"/>
              <a:gd name="connsiteY67" fmla="*/ 1254752 h 2906592"/>
              <a:gd name="connsiteX68" fmla="*/ 1081773 w 2763452"/>
              <a:gd name="connsiteY68" fmla="*/ 1255128 h 2906592"/>
              <a:gd name="connsiteX69" fmla="*/ 1113003 w 2763452"/>
              <a:gd name="connsiteY69" fmla="*/ 1291700 h 2906592"/>
              <a:gd name="connsiteX70" fmla="*/ 1082149 w 2763452"/>
              <a:gd name="connsiteY70" fmla="*/ 1318753 h 2906592"/>
              <a:gd name="connsiteX71" fmla="*/ 859481 w 2763452"/>
              <a:gd name="connsiteY71" fmla="*/ 1318715 h 2906592"/>
              <a:gd name="connsiteX72" fmla="*/ 828703 w 2763452"/>
              <a:gd name="connsiteY72" fmla="*/ 1291625 h 2906592"/>
              <a:gd name="connsiteX73" fmla="*/ 849736 w 2763452"/>
              <a:gd name="connsiteY73" fmla="*/ 1256971 h 2906592"/>
              <a:gd name="connsiteX74" fmla="*/ 874644 w 2763452"/>
              <a:gd name="connsiteY74" fmla="*/ 1254752 h 2906592"/>
              <a:gd name="connsiteX75" fmla="*/ 1228403 w 2763452"/>
              <a:gd name="connsiteY75" fmla="*/ 864497 h 2906592"/>
              <a:gd name="connsiteX76" fmla="*/ 1266853 w 2763452"/>
              <a:gd name="connsiteY76" fmla="*/ 896217 h 2906592"/>
              <a:gd name="connsiteX77" fmla="*/ 1182421 w 2763452"/>
              <a:gd name="connsiteY77" fmla="*/ 901749 h 2906592"/>
              <a:gd name="connsiteX78" fmla="*/ 1210603 w 2763452"/>
              <a:gd name="connsiteY78" fmla="*/ 866004 h 2906592"/>
              <a:gd name="connsiteX79" fmla="*/ 1228403 w 2763452"/>
              <a:gd name="connsiteY79" fmla="*/ 864497 h 2906592"/>
              <a:gd name="connsiteX80" fmla="*/ 1078124 w 2763452"/>
              <a:gd name="connsiteY80" fmla="*/ 864424 h 2906592"/>
              <a:gd name="connsiteX81" fmla="*/ 1110632 w 2763452"/>
              <a:gd name="connsiteY81" fmla="*/ 883425 h 2906592"/>
              <a:gd name="connsiteX82" fmla="*/ 1082977 w 2763452"/>
              <a:gd name="connsiteY82" fmla="*/ 928162 h 2906592"/>
              <a:gd name="connsiteX83" fmla="*/ 862265 w 2763452"/>
              <a:gd name="connsiteY83" fmla="*/ 928387 h 2906592"/>
              <a:gd name="connsiteX84" fmla="*/ 830246 w 2763452"/>
              <a:gd name="connsiteY84" fmla="*/ 907543 h 2906592"/>
              <a:gd name="connsiteX85" fmla="*/ 857261 w 2763452"/>
              <a:gd name="connsiteY85" fmla="*/ 864725 h 2906592"/>
              <a:gd name="connsiteX86" fmla="*/ 1078124 w 2763452"/>
              <a:gd name="connsiteY86" fmla="*/ 864424 h 2906592"/>
              <a:gd name="connsiteX87" fmla="*/ 1479241 w 2763452"/>
              <a:gd name="connsiteY87" fmla="*/ 182435 h 2906592"/>
              <a:gd name="connsiteX88" fmla="*/ 1699097 w 2763452"/>
              <a:gd name="connsiteY88" fmla="*/ 182459 h 2906592"/>
              <a:gd name="connsiteX89" fmla="*/ 1731719 w 2763452"/>
              <a:gd name="connsiteY89" fmla="*/ 212371 h 2906592"/>
              <a:gd name="connsiteX90" fmla="*/ 1699060 w 2763452"/>
              <a:gd name="connsiteY90" fmla="*/ 245557 h 2906592"/>
              <a:gd name="connsiteX91" fmla="*/ 1265875 w 2763452"/>
              <a:gd name="connsiteY91" fmla="*/ 245444 h 2906592"/>
              <a:gd name="connsiteX92" fmla="*/ 1235587 w 2763452"/>
              <a:gd name="connsiteY92" fmla="*/ 212747 h 2906592"/>
              <a:gd name="connsiteX93" fmla="*/ 1259441 w 2763452"/>
              <a:gd name="connsiteY93" fmla="*/ 183061 h 2906592"/>
              <a:gd name="connsiteX94" fmla="*/ 1479241 w 2763452"/>
              <a:gd name="connsiteY94" fmla="*/ 182435 h 2906592"/>
              <a:gd name="connsiteX95" fmla="*/ 1856631 w 2763452"/>
              <a:gd name="connsiteY95" fmla="*/ 182347 h 2906592"/>
              <a:gd name="connsiteX96" fmla="*/ 1892568 w 2763452"/>
              <a:gd name="connsiteY96" fmla="*/ 215607 h 2906592"/>
              <a:gd name="connsiteX97" fmla="*/ 1839027 w 2763452"/>
              <a:gd name="connsiteY97" fmla="*/ 244691 h 2906592"/>
              <a:gd name="connsiteX98" fmla="*/ 1807836 w 2763452"/>
              <a:gd name="connsiteY98" fmla="*/ 216171 h 2906592"/>
              <a:gd name="connsiteX99" fmla="*/ 1838877 w 2763452"/>
              <a:gd name="connsiteY99" fmla="*/ 183173 h 2906592"/>
              <a:gd name="connsiteX100" fmla="*/ 1856631 w 2763452"/>
              <a:gd name="connsiteY100" fmla="*/ 182347 h 2906592"/>
              <a:gd name="connsiteX101" fmla="*/ 2326881 w 2763452"/>
              <a:gd name="connsiteY101" fmla="*/ 539 h 2906592"/>
              <a:gd name="connsiteX102" fmla="*/ 2394307 w 2763452"/>
              <a:gd name="connsiteY102" fmla="*/ 16793 h 2906592"/>
              <a:gd name="connsiteX103" fmla="*/ 2487769 w 2763452"/>
              <a:gd name="connsiteY103" fmla="*/ 119887 h 2906592"/>
              <a:gd name="connsiteX104" fmla="*/ 2500411 w 2763452"/>
              <a:gd name="connsiteY104" fmla="*/ 221100 h 2906592"/>
              <a:gd name="connsiteX105" fmla="*/ 2506356 w 2763452"/>
              <a:gd name="connsiteY105" fmla="*/ 320732 h 2906592"/>
              <a:gd name="connsiteX106" fmla="*/ 2476029 w 2763452"/>
              <a:gd name="connsiteY106" fmla="*/ 373334 h 2906592"/>
              <a:gd name="connsiteX107" fmla="*/ 2458759 w 2763452"/>
              <a:gd name="connsiteY107" fmla="*/ 408100 h 2906592"/>
              <a:gd name="connsiteX108" fmla="*/ 2395398 w 2763452"/>
              <a:gd name="connsiteY108" fmla="*/ 510366 h 2906592"/>
              <a:gd name="connsiteX109" fmla="*/ 2463914 w 2763452"/>
              <a:gd name="connsiteY109" fmla="*/ 553899 h 2906592"/>
              <a:gd name="connsiteX110" fmla="*/ 2478099 w 2763452"/>
              <a:gd name="connsiteY110" fmla="*/ 674602 h 2906592"/>
              <a:gd name="connsiteX111" fmla="*/ 2461581 w 2763452"/>
              <a:gd name="connsiteY111" fmla="*/ 870594 h 2906592"/>
              <a:gd name="connsiteX112" fmla="*/ 2479567 w 2763452"/>
              <a:gd name="connsiteY112" fmla="*/ 940540 h 2906592"/>
              <a:gd name="connsiteX113" fmla="*/ 2616298 w 2763452"/>
              <a:gd name="connsiteY113" fmla="*/ 988362 h 2906592"/>
              <a:gd name="connsiteX114" fmla="*/ 2688577 w 2763452"/>
              <a:gd name="connsiteY114" fmla="*/ 966464 h 2906592"/>
              <a:gd name="connsiteX115" fmla="*/ 2749606 w 2763452"/>
              <a:gd name="connsiteY115" fmla="*/ 986594 h 2906592"/>
              <a:gd name="connsiteX116" fmla="*/ 2763452 w 2763452"/>
              <a:gd name="connsiteY116" fmla="*/ 1008341 h 2906592"/>
              <a:gd name="connsiteX117" fmla="*/ 2763452 w 2763452"/>
              <a:gd name="connsiteY117" fmla="*/ 1081110 h 2906592"/>
              <a:gd name="connsiteX118" fmla="*/ 2750433 w 2763452"/>
              <a:gd name="connsiteY118" fmla="*/ 1113919 h 2906592"/>
              <a:gd name="connsiteX119" fmla="*/ 2669350 w 2763452"/>
              <a:gd name="connsiteY119" fmla="*/ 1124153 h 2906592"/>
              <a:gd name="connsiteX120" fmla="*/ 2373048 w 2763452"/>
              <a:gd name="connsiteY120" fmla="*/ 1106808 h 2906592"/>
              <a:gd name="connsiteX121" fmla="*/ 2330681 w 2763452"/>
              <a:gd name="connsiteY121" fmla="*/ 1122723 h 2906592"/>
              <a:gd name="connsiteX122" fmla="*/ 2219385 w 2763452"/>
              <a:gd name="connsiteY122" fmla="*/ 1319693 h 2906592"/>
              <a:gd name="connsiteX123" fmla="*/ 2234623 w 2763452"/>
              <a:gd name="connsiteY123" fmla="*/ 1385200 h 2906592"/>
              <a:gd name="connsiteX124" fmla="*/ 2350585 w 2763452"/>
              <a:gd name="connsiteY124" fmla="*/ 1438214 h 2906592"/>
              <a:gd name="connsiteX125" fmla="*/ 2552184 w 2763452"/>
              <a:gd name="connsiteY125" fmla="*/ 1586534 h 2906592"/>
              <a:gd name="connsiteX126" fmla="*/ 2682707 w 2763452"/>
              <a:gd name="connsiteY126" fmla="*/ 1718901 h 2906592"/>
              <a:gd name="connsiteX127" fmla="*/ 2695274 w 2763452"/>
              <a:gd name="connsiteY127" fmla="*/ 1837309 h 2906592"/>
              <a:gd name="connsiteX128" fmla="*/ 2621565 w 2763452"/>
              <a:gd name="connsiteY128" fmla="*/ 1967005 h 2906592"/>
              <a:gd name="connsiteX129" fmla="*/ 2461205 w 2763452"/>
              <a:gd name="connsiteY129" fmla="*/ 2186738 h 2906592"/>
              <a:gd name="connsiteX130" fmla="*/ 2368232 w 2763452"/>
              <a:gd name="connsiteY130" fmla="*/ 2355866 h 2906592"/>
              <a:gd name="connsiteX131" fmla="*/ 2378843 w 2763452"/>
              <a:gd name="connsiteY131" fmla="*/ 2508814 h 2906592"/>
              <a:gd name="connsiteX132" fmla="*/ 2440623 w 2763452"/>
              <a:gd name="connsiteY132" fmla="*/ 2631398 h 2906592"/>
              <a:gd name="connsiteX133" fmla="*/ 2503835 w 2763452"/>
              <a:gd name="connsiteY133" fmla="*/ 2692653 h 2906592"/>
              <a:gd name="connsiteX134" fmla="*/ 2513768 w 2763452"/>
              <a:gd name="connsiteY134" fmla="*/ 2716394 h 2906592"/>
              <a:gd name="connsiteX135" fmla="*/ 2447246 w 2763452"/>
              <a:gd name="connsiteY135" fmla="*/ 2763238 h 2906592"/>
              <a:gd name="connsiteX136" fmla="*/ 2395022 w 2763452"/>
              <a:gd name="connsiteY136" fmla="*/ 2760416 h 2906592"/>
              <a:gd name="connsiteX137" fmla="*/ 2061809 w 2763452"/>
              <a:gd name="connsiteY137" fmla="*/ 2569090 h 2906592"/>
              <a:gd name="connsiteX138" fmla="*/ 2051725 w 2763452"/>
              <a:gd name="connsiteY138" fmla="*/ 2514533 h 2906592"/>
              <a:gd name="connsiteX139" fmla="*/ 2139957 w 2763452"/>
              <a:gd name="connsiteY139" fmla="*/ 2381225 h 2906592"/>
              <a:gd name="connsiteX140" fmla="*/ 2261714 w 2763452"/>
              <a:gd name="connsiteY140" fmla="*/ 2224853 h 2906592"/>
              <a:gd name="connsiteX141" fmla="*/ 2321877 w 2763452"/>
              <a:gd name="connsiteY141" fmla="*/ 2051549 h 2906592"/>
              <a:gd name="connsiteX142" fmla="*/ 2444763 w 2763452"/>
              <a:gd name="connsiteY142" fmla="*/ 1846452 h 2906592"/>
              <a:gd name="connsiteX143" fmla="*/ 2398182 w 2763452"/>
              <a:gd name="connsiteY143" fmla="*/ 1823613 h 2906592"/>
              <a:gd name="connsiteX144" fmla="*/ 2071629 w 2763452"/>
              <a:gd name="connsiteY144" fmla="*/ 1741890 h 2906592"/>
              <a:gd name="connsiteX145" fmla="*/ 1955253 w 2763452"/>
              <a:gd name="connsiteY145" fmla="*/ 1759461 h 2906592"/>
              <a:gd name="connsiteX146" fmla="*/ 1886511 w 2763452"/>
              <a:gd name="connsiteY146" fmla="*/ 1818947 h 2906592"/>
              <a:gd name="connsiteX147" fmla="*/ 1575121 w 2763452"/>
              <a:gd name="connsiteY147" fmla="*/ 2124506 h 2906592"/>
              <a:gd name="connsiteX148" fmla="*/ 1450091 w 2763452"/>
              <a:gd name="connsiteY148" fmla="*/ 2194978 h 2906592"/>
              <a:gd name="connsiteX149" fmla="*/ 1092835 w 2763452"/>
              <a:gd name="connsiteY149" fmla="*/ 2424946 h 2906592"/>
              <a:gd name="connsiteX150" fmla="*/ 1016530 w 2763452"/>
              <a:gd name="connsiteY150" fmla="*/ 2514834 h 2906592"/>
              <a:gd name="connsiteX151" fmla="*/ 1018224 w 2763452"/>
              <a:gd name="connsiteY151" fmla="*/ 2573906 h 2906592"/>
              <a:gd name="connsiteX152" fmla="*/ 901622 w 2763452"/>
              <a:gd name="connsiteY152" fmla="*/ 2730542 h 2906592"/>
              <a:gd name="connsiteX153" fmla="*/ 907228 w 2763452"/>
              <a:gd name="connsiteY153" fmla="*/ 2846090 h 2906592"/>
              <a:gd name="connsiteX154" fmla="*/ 895714 w 2763452"/>
              <a:gd name="connsiteY154" fmla="*/ 2906592 h 2906592"/>
              <a:gd name="connsiteX155" fmla="*/ 884351 w 2763452"/>
              <a:gd name="connsiteY155" fmla="*/ 2906592 h 2906592"/>
              <a:gd name="connsiteX156" fmla="*/ 849660 w 2763452"/>
              <a:gd name="connsiteY156" fmla="*/ 2898051 h 2906592"/>
              <a:gd name="connsiteX157" fmla="*/ 824677 w 2763452"/>
              <a:gd name="connsiteY157" fmla="*/ 2862720 h 2906592"/>
              <a:gd name="connsiteX158" fmla="*/ 733886 w 2763452"/>
              <a:gd name="connsiteY158" fmla="*/ 2693217 h 2906592"/>
              <a:gd name="connsiteX159" fmla="*/ 703523 w 2763452"/>
              <a:gd name="connsiteY159" fmla="*/ 2525858 h 2906592"/>
              <a:gd name="connsiteX160" fmla="*/ 694605 w 2763452"/>
              <a:gd name="connsiteY160" fmla="*/ 2451359 h 2906592"/>
              <a:gd name="connsiteX161" fmla="*/ 715111 w 2763452"/>
              <a:gd name="connsiteY161" fmla="*/ 2423253 h 2906592"/>
              <a:gd name="connsiteX162" fmla="*/ 795856 w 2763452"/>
              <a:gd name="connsiteY162" fmla="*/ 2414373 h 2906592"/>
              <a:gd name="connsiteX163" fmla="*/ 947638 w 2763452"/>
              <a:gd name="connsiteY163" fmla="*/ 2363052 h 2906592"/>
              <a:gd name="connsiteX164" fmla="*/ 989063 w 2763452"/>
              <a:gd name="connsiteY164" fmla="*/ 2320272 h 2906592"/>
              <a:gd name="connsiteX165" fmla="*/ 946509 w 2763452"/>
              <a:gd name="connsiteY165" fmla="*/ 2239377 h 2906592"/>
              <a:gd name="connsiteX166" fmla="*/ 885969 w 2763452"/>
              <a:gd name="connsiteY166" fmla="*/ 2237872 h 2906592"/>
              <a:gd name="connsiteX167" fmla="*/ 834610 w 2763452"/>
              <a:gd name="connsiteY167" fmla="*/ 2224891 h 2906592"/>
              <a:gd name="connsiteX168" fmla="*/ 856132 w 2763452"/>
              <a:gd name="connsiteY168" fmla="*/ 2174209 h 2906592"/>
              <a:gd name="connsiteX169" fmla="*/ 1085385 w 2763452"/>
              <a:gd name="connsiteY169" fmla="*/ 2173682 h 2906592"/>
              <a:gd name="connsiteX170" fmla="*/ 1126285 w 2763452"/>
              <a:gd name="connsiteY170" fmla="*/ 2150279 h 2906592"/>
              <a:gd name="connsiteX171" fmla="*/ 1338832 w 2763452"/>
              <a:gd name="connsiteY171" fmla="*/ 2004555 h 2906592"/>
              <a:gd name="connsiteX172" fmla="*/ 1379957 w 2763452"/>
              <a:gd name="connsiteY172" fmla="*/ 1951089 h 2906592"/>
              <a:gd name="connsiteX173" fmla="*/ 1327281 w 2763452"/>
              <a:gd name="connsiteY173" fmla="*/ 1894537 h 2906592"/>
              <a:gd name="connsiteX174" fmla="*/ 949218 w 2763452"/>
              <a:gd name="connsiteY174" fmla="*/ 1894387 h 2906592"/>
              <a:gd name="connsiteX175" fmla="*/ 915581 w 2763452"/>
              <a:gd name="connsiteY175" fmla="*/ 1871247 h 2906592"/>
              <a:gd name="connsiteX176" fmla="*/ 945531 w 2763452"/>
              <a:gd name="connsiteY176" fmla="*/ 1830649 h 2906592"/>
              <a:gd name="connsiteX177" fmla="*/ 1443205 w 2763452"/>
              <a:gd name="connsiteY177" fmla="*/ 1830461 h 2906592"/>
              <a:gd name="connsiteX178" fmla="*/ 1507620 w 2763452"/>
              <a:gd name="connsiteY178" fmla="*/ 1812213 h 2906592"/>
              <a:gd name="connsiteX179" fmla="*/ 1585091 w 2763452"/>
              <a:gd name="connsiteY179" fmla="*/ 1704490 h 2906592"/>
              <a:gd name="connsiteX180" fmla="*/ 1571019 w 2763452"/>
              <a:gd name="connsiteY180" fmla="*/ 1677061 h 2906592"/>
              <a:gd name="connsiteX181" fmla="*/ 1499230 w 2763452"/>
              <a:gd name="connsiteY181" fmla="*/ 1672433 h 2906592"/>
              <a:gd name="connsiteX182" fmla="*/ 516222 w 2763452"/>
              <a:gd name="connsiteY182" fmla="*/ 1672509 h 2906592"/>
              <a:gd name="connsiteX183" fmla="*/ 487815 w 2763452"/>
              <a:gd name="connsiteY183" fmla="*/ 1664344 h 2906592"/>
              <a:gd name="connsiteX184" fmla="*/ 491352 w 2763452"/>
              <a:gd name="connsiteY184" fmla="*/ 1605084 h 2906592"/>
              <a:gd name="connsiteX185" fmla="*/ 512873 w 2763452"/>
              <a:gd name="connsiteY185" fmla="*/ 1599966 h 2906592"/>
              <a:gd name="connsiteX186" fmla="*/ 1646497 w 2763452"/>
              <a:gd name="connsiteY186" fmla="*/ 1600079 h 2906592"/>
              <a:gd name="connsiteX187" fmla="*/ 1666062 w 2763452"/>
              <a:gd name="connsiteY187" fmla="*/ 1591651 h 2906592"/>
              <a:gd name="connsiteX188" fmla="*/ 1677387 w 2763452"/>
              <a:gd name="connsiteY188" fmla="*/ 1535439 h 2906592"/>
              <a:gd name="connsiteX189" fmla="*/ 1630243 w 2763452"/>
              <a:gd name="connsiteY189" fmla="*/ 1457892 h 2906592"/>
              <a:gd name="connsiteX190" fmla="*/ 1545133 w 2763452"/>
              <a:gd name="connsiteY190" fmla="*/ 1454280 h 2906592"/>
              <a:gd name="connsiteX191" fmla="*/ 1519660 w 2763452"/>
              <a:gd name="connsiteY191" fmla="*/ 1423540 h 2906592"/>
              <a:gd name="connsiteX192" fmla="*/ 1551605 w 2763452"/>
              <a:gd name="connsiteY192" fmla="*/ 1391333 h 2906592"/>
              <a:gd name="connsiteX193" fmla="*/ 1706246 w 2763452"/>
              <a:gd name="connsiteY193" fmla="*/ 1390919 h 2906592"/>
              <a:gd name="connsiteX194" fmla="*/ 1721861 w 2763452"/>
              <a:gd name="connsiteY194" fmla="*/ 1375944 h 2906592"/>
              <a:gd name="connsiteX195" fmla="*/ 1794027 w 2763452"/>
              <a:gd name="connsiteY195" fmla="*/ 1256257 h 2906592"/>
              <a:gd name="connsiteX196" fmla="*/ 1835679 w 2763452"/>
              <a:gd name="connsiteY196" fmla="*/ 1211219 h 2906592"/>
              <a:gd name="connsiteX197" fmla="*/ 1881619 w 2763452"/>
              <a:gd name="connsiteY197" fmla="*/ 1111888 h 2906592"/>
              <a:gd name="connsiteX198" fmla="*/ 1883651 w 2763452"/>
              <a:gd name="connsiteY198" fmla="*/ 725246 h 2906592"/>
              <a:gd name="connsiteX199" fmla="*/ 1704290 w 2763452"/>
              <a:gd name="connsiteY199" fmla="*/ 725284 h 2906592"/>
              <a:gd name="connsiteX200" fmla="*/ 1693228 w 2763452"/>
              <a:gd name="connsiteY200" fmla="*/ 886435 h 2906592"/>
              <a:gd name="connsiteX201" fmla="*/ 1744098 w 2763452"/>
              <a:gd name="connsiteY201" fmla="*/ 1145788 h 2906592"/>
              <a:gd name="connsiteX202" fmla="*/ 1744060 w 2763452"/>
              <a:gd name="connsiteY202" fmla="*/ 1255241 h 2906592"/>
              <a:gd name="connsiteX203" fmla="*/ 1727881 w 2763452"/>
              <a:gd name="connsiteY203" fmla="*/ 1303327 h 2906592"/>
              <a:gd name="connsiteX204" fmla="*/ 1675581 w 2763452"/>
              <a:gd name="connsiteY204" fmla="*/ 1307729 h 2906592"/>
              <a:gd name="connsiteX205" fmla="*/ 1602211 w 2763452"/>
              <a:gd name="connsiteY205" fmla="*/ 1283272 h 2906592"/>
              <a:gd name="connsiteX206" fmla="*/ 1578545 w 2763452"/>
              <a:gd name="connsiteY206" fmla="*/ 1228076 h 2906592"/>
              <a:gd name="connsiteX207" fmla="*/ 1580275 w 2763452"/>
              <a:gd name="connsiteY207" fmla="*/ 1185069 h 2906592"/>
              <a:gd name="connsiteX208" fmla="*/ 1532942 w 2763452"/>
              <a:gd name="connsiteY208" fmla="*/ 1147594 h 2906592"/>
              <a:gd name="connsiteX209" fmla="*/ 198059 w 2763452"/>
              <a:gd name="connsiteY209" fmla="*/ 1147557 h 2906592"/>
              <a:gd name="connsiteX210" fmla="*/ 161525 w 2763452"/>
              <a:gd name="connsiteY210" fmla="*/ 1119149 h 2906592"/>
              <a:gd name="connsiteX211" fmla="*/ 193732 w 2763452"/>
              <a:gd name="connsiteY211" fmla="*/ 1083631 h 2906592"/>
              <a:gd name="connsiteX212" fmla="*/ 1575045 w 2763452"/>
              <a:gd name="connsiteY212" fmla="*/ 1083631 h 2906592"/>
              <a:gd name="connsiteX213" fmla="*/ 1595100 w 2763452"/>
              <a:gd name="connsiteY213" fmla="*/ 1067188 h 2906592"/>
              <a:gd name="connsiteX214" fmla="*/ 1576927 w 2763452"/>
              <a:gd name="connsiteY214" fmla="*/ 981251 h 2906592"/>
              <a:gd name="connsiteX215" fmla="*/ 1484857 w 2763452"/>
              <a:gd name="connsiteY215" fmla="*/ 928387 h 2906592"/>
              <a:gd name="connsiteX216" fmla="*/ 1374802 w 2763452"/>
              <a:gd name="connsiteY216" fmla="*/ 928311 h 2906592"/>
              <a:gd name="connsiteX217" fmla="*/ 1341315 w 2763452"/>
              <a:gd name="connsiteY217" fmla="*/ 900092 h 2906592"/>
              <a:gd name="connsiteX218" fmla="*/ 1371754 w 2763452"/>
              <a:gd name="connsiteY218" fmla="*/ 864649 h 2906592"/>
              <a:gd name="connsiteX219" fmla="*/ 1536592 w 2763452"/>
              <a:gd name="connsiteY219" fmla="*/ 864273 h 2906592"/>
              <a:gd name="connsiteX220" fmla="*/ 1551003 w 2763452"/>
              <a:gd name="connsiteY220" fmla="*/ 846100 h 2906592"/>
              <a:gd name="connsiteX221" fmla="*/ 1512926 w 2763452"/>
              <a:gd name="connsiteY221" fmla="*/ 710196 h 2906592"/>
              <a:gd name="connsiteX222" fmla="*/ 1506191 w 2763452"/>
              <a:gd name="connsiteY222" fmla="*/ 630016 h 2906592"/>
              <a:gd name="connsiteX223" fmla="*/ 1558415 w 2763452"/>
              <a:gd name="connsiteY223" fmla="*/ 588138 h 2906592"/>
              <a:gd name="connsiteX224" fmla="*/ 1803922 w 2763452"/>
              <a:gd name="connsiteY224" fmla="*/ 505701 h 2906592"/>
              <a:gd name="connsiteX225" fmla="*/ 1799595 w 2763452"/>
              <a:gd name="connsiteY225" fmla="*/ 477331 h 2906592"/>
              <a:gd name="connsiteX226" fmla="*/ 1698081 w 2763452"/>
              <a:gd name="connsiteY226" fmla="*/ 476767 h 2906592"/>
              <a:gd name="connsiteX227" fmla="*/ 1667718 w 2763452"/>
              <a:gd name="connsiteY227" fmla="*/ 442602 h 2906592"/>
              <a:gd name="connsiteX228" fmla="*/ 1698759 w 2763452"/>
              <a:gd name="connsiteY228" fmla="*/ 413931 h 2906592"/>
              <a:gd name="connsiteX229" fmla="*/ 2059965 w 2763452"/>
              <a:gd name="connsiteY229" fmla="*/ 414007 h 2906592"/>
              <a:gd name="connsiteX230" fmla="*/ 2105304 w 2763452"/>
              <a:gd name="connsiteY230" fmla="*/ 401364 h 2906592"/>
              <a:gd name="connsiteX231" fmla="*/ 2157566 w 2763452"/>
              <a:gd name="connsiteY231" fmla="*/ 381084 h 2906592"/>
              <a:gd name="connsiteX232" fmla="*/ 2165279 w 2763452"/>
              <a:gd name="connsiteY232" fmla="*/ 364228 h 2906592"/>
              <a:gd name="connsiteX233" fmla="*/ 2136194 w 2763452"/>
              <a:gd name="connsiteY233" fmla="*/ 290369 h 2906592"/>
              <a:gd name="connsiteX234" fmla="*/ 2068092 w 2763452"/>
              <a:gd name="connsiteY234" fmla="*/ 245783 h 2906592"/>
              <a:gd name="connsiteX235" fmla="*/ 1984262 w 2763452"/>
              <a:gd name="connsiteY235" fmla="*/ 245407 h 2906592"/>
              <a:gd name="connsiteX236" fmla="*/ 1954387 w 2763452"/>
              <a:gd name="connsiteY236" fmla="*/ 212672 h 2906592"/>
              <a:gd name="connsiteX237" fmla="*/ 1984262 w 2763452"/>
              <a:gd name="connsiteY237" fmla="*/ 182572 h 2906592"/>
              <a:gd name="connsiteX238" fmla="*/ 2087055 w 2763452"/>
              <a:gd name="connsiteY238" fmla="*/ 182421 h 2906592"/>
              <a:gd name="connsiteX239" fmla="*/ 2105530 w 2763452"/>
              <a:gd name="connsiteY239" fmla="*/ 172940 h 2906592"/>
              <a:gd name="connsiteX240" fmla="*/ 2096613 w 2763452"/>
              <a:gd name="connsiteY240" fmla="*/ 115824 h 2906592"/>
              <a:gd name="connsiteX241" fmla="*/ 2079606 w 2763452"/>
              <a:gd name="connsiteY241" fmla="*/ 84896 h 2906592"/>
              <a:gd name="connsiteX242" fmla="*/ 2112754 w 2763452"/>
              <a:gd name="connsiteY242" fmla="*/ 55359 h 2906592"/>
              <a:gd name="connsiteX243" fmla="*/ 2153126 w 2763452"/>
              <a:gd name="connsiteY243" fmla="*/ 62734 h 2906592"/>
              <a:gd name="connsiteX244" fmla="*/ 2260660 w 2763452"/>
              <a:gd name="connsiteY244" fmla="*/ 5543 h 2906592"/>
              <a:gd name="connsiteX245" fmla="*/ 2326881 w 2763452"/>
              <a:gd name="connsiteY245" fmla="*/ 539 h 2906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</a:cxnLst>
            <a:rect l="l" t="t" r="r" b="b"/>
            <a:pathLst>
              <a:path w="2763452" h="2906592">
                <a:moveTo>
                  <a:pt x="488572" y="2637608"/>
                </a:moveTo>
                <a:cubicBezTo>
                  <a:pt x="503947" y="2636146"/>
                  <a:pt x="520173" y="2640626"/>
                  <a:pt x="530219" y="2652619"/>
                </a:cubicBezTo>
                <a:cubicBezTo>
                  <a:pt x="539625" y="2663380"/>
                  <a:pt x="537518" y="2681252"/>
                  <a:pt x="526419" y="2690019"/>
                </a:cubicBezTo>
                <a:cubicBezTo>
                  <a:pt x="506214" y="2706687"/>
                  <a:pt x="470620" y="2705182"/>
                  <a:pt x="455268" y="2682644"/>
                </a:cubicBezTo>
                <a:cubicBezTo>
                  <a:pt x="444621" y="2666728"/>
                  <a:pt x="457375" y="2646373"/>
                  <a:pt x="473743" y="2640992"/>
                </a:cubicBezTo>
                <a:cubicBezTo>
                  <a:pt x="478418" y="2639243"/>
                  <a:pt x="483448" y="2638095"/>
                  <a:pt x="488572" y="2637608"/>
                </a:cubicBezTo>
                <a:close/>
                <a:moveTo>
                  <a:pt x="73368" y="2637456"/>
                </a:moveTo>
                <a:cubicBezTo>
                  <a:pt x="145985" y="2637757"/>
                  <a:pt x="218641" y="2637343"/>
                  <a:pt x="291258" y="2637644"/>
                </a:cubicBezTo>
                <a:cubicBezTo>
                  <a:pt x="310372" y="2637305"/>
                  <a:pt x="325309" y="2657698"/>
                  <a:pt x="320870" y="2675872"/>
                </a:cubicBezTo>
                <a:cubicBezTo>
                  <a:pt x="318123" y="2690809"/>
                  <a:pt x="303599" y="2701645"/>
                  <a:pt x="288624" y="2701306"/>
                </a:cubicBezTo>
                <a:cubicBezTo>
                  <a:pt x="218114" y="2701871"/>
                  <a:pt x="147603" y="2701306"/>
                  <a:pt x="77093" y="2701607"/>
                </a:cubicBezTo>
                <a:cubicBezTo>
                  <a:pt x="65467" y="2701833"/>
                  <a:pt x="52448" y="2700027"/>
                  <a:pt x="44622" y="2690508"/>
                </a:cubicBezTo>
                <a:cubicBezTo>
                  <a:pt x="30926" y="2676436"/>
                  <a:pt x="35517" y="2650625"/>
                  <a:pt x="52486" y="2641331"/>
                </a:cubicBezTo>
                <a:cubicBezTo>
                  <a:pt x="58769" y="2637606"/>
                  <a:pt x="66257" y="2637456"/>
                  <a:pt x="73368" y="2637456"/>
                </a:cubicBezTo>
                <a:close/>
                <a:moveTo>
                  <a:pt x="580708" y="2331194"/>
                </a:moveTo>
                <a:cubicBezTo>
                  <a:pt x="598232" y="2332199"/>
                  <a:pt x="616137" y="2341342"/>
                  <a:pt x="619692" y="2359289"/>
                </a:cubicBezTo>
                <a:cubicBezTo>
                  <a:pt x="622514" y="2384085"/>
                  <a:pt x="593467" y="2397781"/>
                  <a:pt x="572284" y="2394770"/>
                </a:cubicBezTo>
                <a:cubicBezTo>
                  <a:pt x="555691" y="2393604"/>
                  <a:pt x="537067" y="2383069"/>
                  <a:pt x="535185" y="2365046"/>
                </a:cubicBezTo>
                <a:cubicBezTo>
                  <a:pt x="533868" y="2348416"/>
                  <a:pt x="548956" y="2336150"/>
                  <a:pt x="563856" y="2332877"/>
                </a:cubicBezTo>
                <a:cubicBezTo>
                  <a:pt x="569067" y="2331428"/>
                  <a:pt x="574867" y="2330859"/>
                  <a:pt x="580708" y="2331194"/>
                </a:cubicBezTo>
                <a:close/>
                <a:moveTo>
                  <a:pt x="152194" y="2330844"/>
                </a:moveTo>
                <a:cubicBezTo>
                  <a:pt x="221350" y="2331070"/>
                  <a:pt x="290506" y="2330769"/>
                  <a:pt x="359662" y="2330957"/>
                </a:cubicBezTo>
                <a:cubicBezTo>
                  <a:pt x="376668" y="2329678"/>
                  <a:pt x="394089" y="2343186"/>
                  <a:pt x="394089" y="2360870"/>
                </a:cubicBezTo>
                <a:cubicBezTo>
                  <a:pt x="396234" y="2378290"/>
                  <a:pt x="380845" y="2395335"/>
                  <a:pt x="363274" y="2394808"/>
                </a:cubicBezTo>
                <a:cubicBezTo>
                  <a:pt x="289076" y="2394921"/>
                  <a:pt x="214840" y="2394921"/>
                  <a:pt x="140605" y="2394808"/>
                </a:cubicBezTo>
                <a:cubicBezTo>
                  <a:pt x="123109" y="2395297"/>
                  <a:pt x="107456" y="2378403"/>
                  <a:pt x="109789" y="2360945"/>
                </a:cubicBezTo>
                <a:cubicBezTo>
                  <a:pt x="109564" y="2348077"/>
                  <a:pt x="119234" y="2336714"/>
                  <a:pt x="131123" y="2332801"/>
                </a:cubicBezTo>
                <a:cubicBezTo>
                  <a:pt x="137933" y="2330694"/>
                  <a:pt x="145157" y="2330920"/>
                  <a:pt x="152194" y="2330844"/>
                </a:cubicBezTo>
                <a:close/>
                <a:moveTo>
                  <a:pt x="648551" y="2173946"/>
                </a:moveTo>
                <a:cubicBezTo>
                  <a:pt x="672406" y="2173795"/>
                  <a:pt x="686779" y="2204610"/>
                  <a:pt x="672895" y="2223423"/>
                </a:cubicBezTo>
                <a:cubicBezTo>
                  <a:pt x="664956" y="2236893"/>
                  <a:pt x="648063" y="2238624"/>
                  <a:pt x="633953" y="2237872"/>
                </a:cubicBezTo>
                <a:cubicBezTo>
                  <a:pt x="564872" y="2237608"/>
                  <a:pt x="495754" y="2237984"/>
                  <a:pt x="426711" y="2237721"/>
                </a:cubicBezTo>
                <a:cubicBezTo>
                  <a:pt x="408011" y="2238774"/>
                  <a:pt x="391079" y="2221504"/>
                  <a:pt x="393299" y="2202804"/>
                </a:cubicBezTo>
                <a:cubicBezTo>
                  <a:pt x="394315" y="2188356"/>
                  <a:pt x="406054" y="2175676"/>
                  <a:pt x="420578" y="2174171"/>
                </a:cubicBezTo>
                <a:cubicBezTo>
                  <a:pt x="496544" y="2173419"/>
                  <a:pt x="572585" y="2173946"/>
                  <a:pt x="648551" y="2173946"/>
                </a:cubicBezTo>
                <a:close/>
                <a:moveTo>
                  <a:pt x="48386" y="2173836"/>
                </a:moveTo>
                <a:cubicBezTo>
                  <a:pt x="68037" y="2176154"/>
                  <a:pt x="87487" y="2189127"/>
                  <a:pt x="84355" y="2210630"/>
                </a:cubicBezTo>
                <a:cubicBezTo>
                  <a:pt x="74196" y="2245961"/>
                  <a:pt x="13920" y="2246826"/>
                  <a:pt x="1089" y="2212926"/>
                </a:cubicBezTo>
                <a:cubicBezTo>
                  <a:pt x="-4517" y="2194527"/>
                  <a:pt x="12527" y="2178235"/>
                  <a:pt x="29496" y="2175150"/>
                </a:cubicBezTo>
                <a:cubicBezTo>
                  <a:pt x="35262" y="2173475"/>
                  <a:pt x="41835" y="2173064"/>
                  <a:pt x="48386" y="2173836"/>
                </a:cubicBezTo>
                <a:close/>
                <a:moveTo>
                  <a:pt x="761264" y="1830378"/>
                </a:moveTo>
                <a:cubicBezTo>
                  <a:pt x="778492" y="1831040"/>
                  <a:pt x="796016" y="1839463"/>
                  <a:pt x="801010" y="1856648"/>
                </a:cubicBezTo>
                <a:cubicBezTo>
                  <a:pt x="805826" y="1882459"/>
                  <a:pt x="775350" y="1897510"/>
                  <a:pt x="753452" y="1893973"/>
                </a:cubicBezTo>
                <a:cubicBezTo>
                  <a:pt x="736897" y="1892468"/>
                  <a:pt x="718159" y="1882083"/>
                  <a:pt x="716691" y="1863873"/>
                </a:cubicBezTo>
                <a:cubicBezTo>
                  <a:pt x="715977" y="1847882"/>
                  <a:pt x="730124" y="1835729"/>
                  <a:pt x="744610" y="1832267"/>
                </a:cubicBezTo>
                <a:cubicBezTo>
                  <a:pt x="749812" y="1830800"/>
                  <a:pt x="755521" y="1830158"/>
                  <a:pt x="761264" y="1830378"/>
                </a:cubicBezTo>
                <a:close/>
                <a:moveTo>
                  <a:pt x="1387576" y="1391372"/>
                </a:moveTo>
                <a:cubicBezTo>
                  <a:pt x="1407205" y="1393839"/>
                  <a:pt x="1426584" y="1406947"/>
                  <a:pt x="1423000" y="1428393"/>
                </a:cubicBezTo>
                <a:cubicBezTo>
                  <a:pt x="1416040" y="1454017"/>
                  <a:pt x="1382101" y="1460451"/>
                  <a:pt x="1360241" y="1451007"/>
                </a:cubicBezTo>
                <a:cubicBezTo>
                  <a:pt x="1348351" y="1446191"/>
                  <a:pt x="1337515" y="1434752"/>
                  <a:pt x="1339170" y="1421057"/>
                </a:cubicBezTo>
                <a:cubicBezTo>
                  <a:pt x="1340073" y="1405593"/>
                  <a:pt x="1354822" y="1395622"/>
                  <a:pt x="1368707" y="1392537"/>
                </a:cubicBezTo>
                <a:cubicBezTo>
                  <a:pt x="1374463" y="1390910"/>
                  <a:pt x="1381034" y="1390549"/>
                  <a:pt x="1387576" y="1391372"/>
                </a:cubicBezTo>
                <a:close/>
                <a:moveTo>
                  <a:pt x="963239" y="1391130"/>
                </a:moveTo>
                <a:cubicBezTo>
                  <a:pt x="1050092" y="1391201"/>
                  <a:pt x="1136951" y="1391427"/>
                  <a:pt x="1223772" y="1391295"/>
                </a:cubicBezTo>
                <a:cubicBezTo>
                  <a:pt x="1246085" y="1390354"/>
                  <a:pt x="1262188" y="1416617"/>
                  <a:pt x="1252406" y="1436371"/>
                </a:cubicBezTo>
                <a:cubicBezTo>
                  <a:pt x="1246837" y="1450179"/>
                  <a:pt x="1231410" y="1456425"/>
                  <a:pt x="1217301" y="1455296"/>
                </a:cubicBezTo>
                <a:cubicBezTo>
                  <a:pt x="1047985" y="1454995"/>
                  <a:pt x="878632" y="1455371"/>
                  <a:pt x="709279" y="1455108"/>
                </a:cubicBezTo>
                <a:cubicBezTo>
                  <a:pt x="694831" y="1455522"/>
                  <a:pt x="681210" y="1445099"/>
                  <a:pt x="678012" y="1430990"/>
                </a:cubicBezTo>
                <a:cubicBezTo>
                  <a:pt x="673159" y="1414096"/>
                  <a:pt x="685236" y="1394569"/>
                  <a:pt x="702733" y="1391897"/>
                </a:cubicBezTo>
                <a:cubicBezTo>
                  <a:pt x="789535" y="1391145"/>
                  <a:pt x="876385" y="1391060"/>
                  <a:pt x="963239" y="1391130"/>
                </a:cubicBezTo>
                <a:close/>
                <a:moveTo>
                  <a:pt x="1277215" y="1256252"/>
                </a:moveTo>
                <a:cubicBezTo>
                  <a:pt x="1285365" y="1257893"/>
                  <a:pt x="1293079" y="1261411"/>
                  <a:pt x="1299325" y="1267017"/>
                </a:cubicBezTo>
                <a:cubicBezTo>
                  <a:pt x="1308543" y="1275370"/>
                  <a:pt x="1311703" y="1290233"/>
                  <a:pt x="1304442" y="1300843"/>
                </a:cubicBezTo>
                <a:cubicBezTo>
                  <a:pt x="1291799" y="1319016"/>
                  <a:pt x="1265913" y="1322816"/>
                  <a:pt x="1246197" y="1315404"/>
                </a:cubicBezTo>
                <a:cubicBezTo>
                  <a:pt x="1233668" y="1310663"/>
                  <a:pt x="1222042" y="1298849"/>
                  <a:pt x="1223622" y="1284514"/>
                </a:cubicBezTo>
                <a:cubicBezTo>
                  <a:pt x="1225465" y="1269839"/>
                  <a:pt x="1238935" y="1259906"/>
                  <a:pt x="1252481" y="1256746"/>
                </a:cubicBezTo>
                <a:cubicBezTo>
                  <a:pt x="1260476" y="1254846"/>
                  <a:pt x="1269064" y="1254610"/>
                  <a:pt x="1277215" y="1256252"/>
                </a:cubicBezTo>
                <a:close/>
                <a:moveTo>
                  <a:pt x="874644" y="1254752"/>
                </a:moveTo>
                <a:cubicBezTo>
                  <a:pt x="943687" y="1255128"/>
                  <a:pt x="1012767" y="1254376"/>
                  <a:pt x="1081773" y="1255128"/>
                </a:cubicBezTo>
                <a:cubicBezTo>
                  <a:pt x="1100398" y="1254827"/>
                  <a:pt x="1116351" y="1273301"/>
                  <a:pt x="1113003" y="1291700"/>
                </a:cubicBezTo>
                <a:cubicBezTo>
                  <a:pt x="1111196" y="1306713"/>
                  <a:pt x="1097388" y="1319204"/>
                  <a:pt x="1082149" y="1318753"/>
                </a:cubicBezTo>
                <a:cubicBezTo>
                  <a:pt x="1007914" y="1318790"/>
                  <a:pt x="933679" y="1318865"/>
                  <a:pt x="859481" y="1318715"/>
                </a:cubicBezTo>
                <a:cubicBezTo>
                  <a:pt x="844280" y="1319242"/>
                  <a:pt x="830283" y="1306637"/>
                  <a:pt x="828703" y="1291625"/>
                </a:cubicBezTo>
                <a:cubicBezTo>
                  <a:pt x="826220" y="1276988"/>
                  <a:pt x="835513" y="1261337"/>
                  <a:pt x="849736" y="1256971"/>
                </a:cubicBezTo>
                <a:cubicBezTo>
                  <a:pt x="857750" y="1254376"/>
                  <a:pt x="866329" y="1254864"/>
                  <a:pt x="874644" y="1254752"/>
                </a:cubicBezTo>
                <a:close/>
                <a:moveTo>
                  <a:pt x="1228403" y="864497"/>
                </a:moveTo>
                <a:cubicBezTo>
                  <a:pt x="1246881" y="866002"/>
                  <a:pt x="1265471" y="876549"/>
                  <a:pt x="1266853" y="896217"/>
                </a:cubicBezTo>
                <a:cubicBezTo>
                  <a:pt x="1262640" y="936778"/>
                  <a:pt x="1193333" y="939562"/>
                  <a:pt x="1182421" y="901749"/>
                </a:cubicBezTo>
                <a:cubicBezTo>
                  <a:pt x="1178509" y="883913"/>
                  <a:pt x="1194575" y="869465"/>
                  <a:pt x="1210603" y="866004"/>
                </a:cubicBezTo>
                <a:cubicBezTo>
                  <a:pt x="1216097" y="864499"/>
                  <a:pt x="1222244" y="863996"/>
                  <a:pt x="1228403" y="864497"/>
                </a:cubicBezTo>
                <a:close/>
                <a:moveTo>
                  <a:pt x="1078124" y="864424"/>
                </a:moveTo>
                <a:cubicBezTo>
                  <a:pt x="1091631" y="863220"/>
                  <a:pt x="1105176" y="870970"/>
                  <a:pt x="1110632" y="883425"/>
                </a:cubicBezTo>
                <a:cubicBezTo>
                  <a:pt x="1120039" y="902802"/>
                  <a:pt x="1104612" y="928124"/>
                  <a:pt x="1082977" y="928162"/>
                </a:cubicBezTo>
                <a:cubicBezTo>
                  <a:pt x="1009419" y="928763"/>
                  <a:pt x="935823" y="928275"/>
                  <a:pt x="862265" y="928387"/>
                </a:cubicBezTo>
                <a:cubicBezTo>
                  <a:pt x="848532" y="929027"/>
                  <a:pt x="834723" y="920787"/>
                  <a:pt x="830246" y="907543"/>
                </a:cubicBezTo>
                <a:cubicBezTo>
                  <a:pt x="822683" y="888768"/>
                  <a:pt x="836717" y="865402"/>
                  <a:pt x="857261" y="864725"/>
                </a:cubicBezTo>
                <a:cubicBezTo>
                  <a:pt x="930857" y="864085"/>
                  <a:pt x="1004490" y="864725"/>
                  <a:pt x="1078124" y="864424"/>
                </a:cubicBezTo>
                <a:close/>
                <a:moveTo>
                  <a:pt x="1479241" y="182435"/>
                </a:moveTo>
                <a:cubicBezTo>
                  <a:pt x="1552527" y="182515"/>
                  <a:pt x="1625821" y="182703"/>
                  <a:pt x="1699097" y="182459"/>
                </a:cubicBezTo>
                <a:cubicBezTo>
                  <a:pt x="1715954" y="180653"/>
                  <a:pt x="1732095" y="195402"/>
                  <a:pt x="1731719" y="212371"/>
                </a:cubicBezTo>
                <a:cubicBezTo>
                  <a:pt x="1733901" y="230507"/>
                  <a:pt x="1717083" y="247100"/>
                  <a:pt x="1699060" y="245557"/>
                </a:cubicBezTo>
                <a:cubicBezTo>
                  <a:pt x="1554690" y="245406"/>
                  <a:pt x="1410245" y="245595"/>
                  <a:pt x="1265875" y="245444"/>
                </a:cubicBezTo>
                <a:cubicBezTo>
                  <a:pt x="1248831" y="245934"/>
                  <a:pt x="1233969" y="229641"/>
                  <a:pt x="1235587" y="212747"/>
                </a:cubicBezTo>
                <a:cubicBezTo>
                  <a:pt x="1235399" y="198901"/>
                  <a:pt x="1245671" y="185582"/>
                  <a:pt x="1259441" y="183061"/>
                </a:cubicBezTo>
                <a:cubicBezTo>
                  <a:pt x="1332680" y="182384"/>
                  <a:pt x="1405956" y="182355"/>
                  <a:pt x="1479241" y="182435"/>
                </a:cubicBezTo>
                <a:close/>
                <a:moveTo>
                  <a:pt x="1856631" y="182347"/>
                </a:moveTo>
                <a:cubicBezTo>
                  <a:pt x="1874960" y="184502"/>
                  <a:pt x="1892992" y="195599"/>
                  <a:pt x="1892568" y="215607"/>
                </a:cubicBezTo>
                <a:cubicBezTo>
                  <a:pt x="1889935" y="240251"/>
                  <a:pt x="1860097" y="249281"/>
                  <a:pt x="1839027" y="244691"/>
                </a:cubicBezTo>
                <a:cubicBezTo>
                  <a:pt x="1824541" y="242057"/>
                  <a:pt x="1809717" y="231748"/>
                  <a:pt x="1807836" y="216171"/>
                </a:cubicBezTo>
                <a:cubicBezTo>
                  <a:pt x="1806443" y="198750"/>
                  <a:pt x="1822999" y="185581"/>
                  <a:pt x="1838877" y="183173"/>
                </a:cubicBezTo>
                <a:cubicBezTo>
                  <a:pt x="1844380" y="181904"/>
                  <a:pt x="1850522" y="181628"/>
                  <a:pt x="1856631" y="182347"/>
                </a:cubicBezTo>
                <a:close/>
                <a:moveTo>
                  <a:pt x="2326881" y="539"/>
                </a:moveTo>
                <a:cubicBezTo>
                  <a:pt x="2350585" y="-2509"/>
                  <a:pt x="2372973" y="7989"/>
                  <a:pt x="2394307" y="16793"/>
                </a:cubicBezTo>
                <a:cubicBezTo>
                  <a:pt x="2438103" y="35982"/>
                  <a:pt x="2474675" y="73307"/>
                  <a:pt x="2487769" y="119887"/>
                </a:cubicBezTo>
                <a:cubicBezTo>
                  <a:pt x="2499019" y="152546"/>
                  <a:pt x="2494353" y="187576"/>
                  <a:pt x="2500411" y="221100"/>
                </a:cubicBezTo>
                <a:cubicBezTo>
                  <a:pt x="2505415" y="253948"/>
                  <a:pt x="2513843" y="287585"/>
                  <a:pt x="2506356" y="320732"/>
                </a:cubicBezTo>
                <a:cubicBezTo>
                  <a:pt x="2502104" y="340976"/>
                  <a:pt x="2490553" y="358848"/>
                  <a:pt x="2476029" y="373334"/>
                </a:cubicBezTo>
                <a:cubicBezTo>
                  <a:pt x="2466247" y="382627"/>
                  <a:pt x="2465720" y="397037"/>
                  <a:pt x="2458759" y="408100"/>
                </a:cubicBezTo>
                <a:cubicBezTo>
                  <a:pt x="2437952" y="442376"/>
                  <a:pt x="2416694" y="476353"/>
                  <a:pt x="2395398" y="510366"/>
                </a:cubicBezTo>
                <a:cubicBezTo>
                  <a:pt x="2420080" y="521315"/>
                  <a:pt x="2447998" y="530420"/>
                  <a:pt x="2463914" y="553899"/>
                </a:cubicBezTo>
                <a:cubicBezTo>
                  <a:pt x="2488785" y="588853"/>
                  <a:pt x="2483066" y="634531"/>
                  <a:pt x="2478099" y="674602"/>
                </a:cubicBezTo>
                <a:cubicBezTo>
                  <a:pt x="2469859" y="739657"/>
                  <a:pt x="2465645" y="805163"/>
                  <a:pt x="2461581" y="870594"/>
                </a:cubicBezTo>
                <a:cubicBezTo>
                  <a:pt x="2459662" y="895088"/>
                  <a:pt x="2466134" y="919997"/>
                  <a:pt x="2479567" y="940540"/>
                </a:cubicBezTo>
                <a:cubicBezTo>
                  <a:pt x="2507673" y="984562"/>
                  <a:pt x="2566820" y="1005369"/>
                  <a:pt x="2616298" y="988362"/>
                </a:cubicBezTo>
                <a:cubicBezTo>
                  <a:pt x="2640341" y="981138"/>
                  <a:pt x="2662126" y="962702"/>
                  <a:pt x="2688577" y="966464"/>
                </a:cubicBezTo>
                <a:cubicBezTo>
                  <a:pt x="2709798" y="969436"/>
                  <a:pt x="2731357" y="974968"/>
                  <a:pt x="2749606" y="986594"/>
                </a:cubicBezTo>
                <a:cubicBezTo>
                  <a:pt x="2757507" y="991184"/>
                  <a:pt x="2761495" y="999725"/>
                  <a:pt x="2763452" y="1008341"/>
                </a:cubicBezTo>
                <a:lnTo>
                  <a:pt x="2763452" y="1081110"/>
                </a:lnTo>
                <a:cubicBezTo>
                  <a:pt x="2760367" y="1092134"/>
                  <a:pt x="2760216" y="1106545"/>
                  <a:pt x="2750433" y="1113919"/>
                </a:cubicBezTo>
                <a:cubicBezTo>
                  <a:pt x="2725450" y="1125959"/>
                  <a:pt x="2696441" y="1125282"/>
                  <a:pt x="2669350" y="1124153"/>
                </a:cubicBezTo>
                <a:cubicBezTo>
                  <a:pt x="2570507" y="1119676"/>
                  <a:pt x="2471815" y="1112151"/>
                  <a:pt x="2373048" y="1106808"/>
                </a:cubicBezTo>
                <a:cubicBezTo>
                  <a:pt x="2357923" y="1106244"/>
                  <a:pt x="2339185" y="1108388"/>
                  <a:pt x="2330681" y="1122723"/>
                </a:cubicBezTo>
                <a:cubicBezTo>
                  <a:pt x="2291852" y="1187365"/>
                  <a:pt x="2253474" y="1252382"/>
                  <a:pt x="2219385" y="1319693"/>
                </a:cubicBezTo>
                <a:cubicBezTo>
                  <a:pt x="2205802" y="1340952"/>
                  <a:pt x="2217429" y="1369736"/>
                  <a:pt x="2234623" y="1385200"/>
                </a:cubicBezTo>
                <a:cubicBezTo>
                  <a:pt x="2274243" y="1400513"/>
                  <a:pt x="2313939" y="1416391"/>
                  <a:pt x="2350585" y="1438214"/>
                </a:cubicBezTo>
                <a:cubicBezTo>
                  <a:pt x="2423353" y="1479565"/>
                  <a:pt x="2488145" y="1533031"/>
                  <a:pt x="2552184" y="1586534"/>
                </a:cubicBezTo>
                <a:cubicBezTo>
                  <a:pt x="2598840" y="1627132"/>
                  <a:pt x="2652607" y="1663178"/>
                  <a:pt x="2682707" y="1718901"/>
                </a:cubicBezTo>
                <a:cubicBezTo>
                  <a:pt x="2703063" y="1754495"/>
                  <a:pt x="2706900" y="1798216"/>
                  <a:pt x="2695274" y="1837309"/>
                </a:cubicBezTo>
                <a:cubicBezTo>
                  <a:pt x="2681466" y="1885771"/>
                  <a:pt x="2651629" y="1927385"/>
                  <a:pt x="2621565" y="1967005"/>
                </a:cubicBezTo>
                <a:cubicBezTo>
                  <a:pt x="2567309" y="2039660"/>
                  <a:pt x="2513580" y="2112729"/>
                  <a:pt x="2461205" y="2186738"/>
                </a:cubicBezTo>
                <a:cubicBezTo>
                  <a:pt x="2424257" y="2239302"/>
                  <a:pt x="2382530" y="2291751"/>
                  <a:pt x="2368232" y="2355866"/>
                </a:cubicBezTo>
                <a:cubicBezTo>
                  <a:pt x="2355891" y="2406660"/>
                  <a:pt x="2365937" y="2459223"/>
                  <a:pt x="2378843" y="2508814"/>
                </a:cubicBezTo>
                <a:cubicBezTo>
                  <a:pt x="2390807" y="2553250"/>
                  <a:pt x="2410222" y="2596406"/>
                  <a:pt x="2440623" y="2631398"/>
                </a:cubicBezTo>
                <a:cubicBezTo>
                  <a:pt x="2459324" y="2654199"/>
                  <a:pt x="2483856" y="2671055"/>
                  <a:pt x="2503835" y="2692653"/>
                </a:cubicBezTo>
                <a:cubicBezTo>
                  <a:pt x="2508915" y="2699162"/>
                  <a:pt x="2518396" y="2707326"/>
                  <a:pt x="2513768" y="2716394"/>
                </a:cubicBezTo>
                <a:cubicBezTo>
                  <a:pt x="2499733" y="2740700"/>
                  <a:pt x="2474449" y="2757369"/>
                  <a:pt x="2447246" y="2763238"/>
                </a:cubicBezTo>
                <a:cubicBezTo>
                  <a:pt x="2430126" y="2766963"/>
                  <a:pt x="2410975" y="2769183"/>
                  <a:pt x="2395022" y="2760416"/>
                </a:cubicBezTo>
                <a:cubicBezTo>
                  <a:pt x="2282370" y="2699463"/>
                  <a:pt x="2171864" y="2634596"/>
                  <a:pt x="2061809" y="2569090"/>
                </a:cubicBezTo>
                <a:cubicBezTo>
                  <a:pt x="2044501" y="2558254"/>
                  <a:pt x="2040701" y="2531126"/>
                  <a:pt x="2051725" y="2514533"/>
                </a:cubicBezTo>
                <a:cubicBezTo>
                  <a:pt x="2078552" y="2468442"/>
                  <a:pt x="2107486" y="2423516"/>
                  <a:pt x="2139957" y="2381225"/>
                </a:cubicBezTo>
                <a:cubicBezTo>
                  <a:pt x="2180631" y="2329264"/>
                  <a:pt x="2233833" y="2285882"/>
                  <a:pt x="2261714" y="2224853"/>
                </a:cubicBezTo>
                <a:cubicBezTo>
                  <a:pt x="2284251" y="2167963"/>
                  <a:pt x="2300468" y="2108853"/>
                  <a:pt x="2321877" y="2051549"/>
                </a:cubicBezTo>
                <a:cubicBezTo>
                  <a:pt x="2349081" y="1976223"/>
                  <a:pt x="2387007" y="1903041"/>
                  <a:pt x="2444763" y="1846452"/>
                </a:cubicBezTo>
                <a:cubicBezTo>
                  <a:pt x="2429524" y="1838287"/>
                  <a:pt x="2415076" y="1828166"/>
                  <a:pt x="2398182" y="1823613"/>
                </a:cubicBezTo>
                <a:cubicBezTo>
                  <a:pt x="2290271" y="1793212"/>
                  <a:pt x="2184167" y="1751861"/>
                  <a:pt x="2071629" y="1741890"/>
                </a:cubicBezTo>
                <a:cubicBezTo>
                  <a:pt x="2032310" y="1737714"/>
                  <a:pt x="1990696" y="1740573"/>
                  <a:pt x="1955253" y="1759461"/>
                </a:cubicBezTo>
                <a:cubicBezTo>
                  <a:pt x="1927749" y="1773195"/>
                  <a:pt x="1905549" y="1795206"/>
                  <a:pt x="1886511" y="1818947"/>
                </a:cubicBezTo>
                <a:cubicBezTo>
                  <a:pt x="1792973" y="1930282"/>
                  <a:pt x="1698006" y="2044212"/>
                  <a:pt x="1575121" y="2124506"/>
                </a:cubicBezTo>
                <a:cubicBezTo>
                  <a:pt x="1535539" y="2151633"/>
                  <a:pt x="1491630" y="2171236"/>
                  <a:pt x="1450091" y="2194978"/>
                </a:cubicBezTo>
                <a:cubicBezTo>
                  <a:pt x="1326528" y="2264473"/>
                  <a:pt x="1211168" y="2347212"/>
                  <a:pt x="1092835" y="2424946"/>
                </a:cubicBezTo>
                <a:cubicBezTo>
                  <a:pt x="1059537" y="2446430"/>
                  <a:pt x="1028119" y="2475778"/>
                  <a:pt x="1016530" y="2514834"/>
                </a:cubicBezTo>
                <a:cubicBezTo>
                  <a:pt x="1010473" y="2534136"/>
                  <a:pt x="1012504" y="2554792"/>
                  <a:pt x="1018224" y="2573906"/>
                </a:cubicBezTo>
                <a:cubicBezTo>
                  <a:pt x="979055" y="2625792"/>
                  <a:pt x="929766" y="2671093"/>
                  <a:pt x="901622" y="2730542"/>
                </a:cubicBezTo>
                <a:cubicBezTo>
                  <a:pt x="886383" y="2768167"/>
                  <a:pt x="905008" y="2807787"/>
                  <a:pt x="907228" y="2846090"/>
                </a:cubicBezTo>
                <a:cubicBezTo>
                  <a:pt x="910125" y="2867085"/>
                  <a:pt x="901998" y="2887027"/>
                  <a:pt x="895714" y="2906592"/>
                </a:cubicBezTo>
                <a:lnTo>
                  <a:pt x="884351" y="2906592"/>
                </a:lnTo>
                <a:cubicBezTo>
                  <a:pt x="872650" y="2904786"/>
                  <a:pt x="860309" y="2903695"/>
                  <a:pt x="849660" y="2898051"/>
                </a:cubicBezTo>
                <a:cubicBezTo>
                  <a:pt x="839200" y="2888005"/>
                  <a:pt x="832993" y="2874460"/>
                  <a:pt x="824677" y="2862720"/>
                </a:cubicBezTo>
                <a:cubicBezTo>
                  <a:pt x="789384" y="2809254"/>
                  <a:pt x="753377" y="2754810"/>
                  <a:pt x="733886" y="2693217"/>
                </a:cubicBezTo>
                <a:cubicBezTo>
                  <a:pt x="717369" y="2638697"/>
                  <a:pt x="715638" y="2581281"/>
                  <a:pt x="703523" y="2525858"/>
                </a:cubicBezTo>
                <a:cubicBezTo>
                  <a:pt x="698443" y="2501402"/>
                  <a:pt x="691859" y="2476531"/>
                  <a:pt x="694605" y="2451359"/>
                </a:cubicBezTo>
                <a:cubicBezTo>
                  <a:pt x="695885" y="2439131"/>
                  <a:pt x="703560" y="2427844"/>
                  <a:pt x="715111" y="2423253"/>
                </a:cubicBezTo>
                <a:cubicBezTo>
                  <a:pt x="740621" y="2412454"/>
                  <a:pt x="768953" y="2416932"/>
                  <a:pt x="795856" y="2414373"/>
                </a:cubicBezTo>
                <a:cubicBezTo>
                  <a:pt x="849849" y="2411288"/>
                  <a:pt x="903014" y="2393755"/>
                  <a:pt x="947638" y="2363052"/>
                </a:cubicBezTo>
                <a:cubicBezTo>
                  <a:pt x="963854" y="2351614"/>
                  <a:pt x="982103" y="2339912"/>
                  <a:pt x="989063" y="2320272"/>
                </a:cubicBezTo>
                <a:cubicBezTo>
                  <a:pt x="1002195" y="2287763"/>
                  <a:pt x="980598" y="2247127"/>
                  <a:pt x="946509" y="2239377"/>
                </a:cubicBezTo>
                <a:cubicBezTo>
                  <a:pt x="926567" y="2235877"/>
                  <a:pt x="906099" y="2238511"/>
                  <a:pt x="885969" y="2237872"/>
                </a:cubicBezTo>
                <a:cubicBezTo>
                  <a:pt x="868586" y="2237420"/>
                  <a:pt x="846199" y="2241371"/>
                  <a:pt x="834610" y="2224891"/>
                </a:cubicBezTo>
                <a:cubicBezTo>
                  <a:pt x="819974" y="2206831"/>
                  <a:pt x="832353" y="2175338"/>
                  <a:pt x="856132" y="2174209"/>
                </a:cubicBezTo>
                <a:cubicBezTo>
                  <a:pt x="932512" y="2173193"/>
                  <a:pt x="1008968" y="2174360"/>
                  <a:pt x="1085385" y="2173682"/>
                </a:cubicBezTo>
                <a:cubicBezTo>
                  <a:pt x="1102204" y="2173644"/>
                  <a:pt x="1116539" y="2163222"/>
                  <a:pt x="1126285" y="2150279"/>
                </a:cubicBezTo>
                <a:cubicBezTo>
                  <a:pt x="1181669" y="2083080"/>
                  <a:pt x="1255942" y="2031570"/>
                  <a:pt x="1338832" y="2004555"/>
                </a:cubicBezTo>
                <a:cubicBezTo>
                  <a:pt x="1362423" y="1998272"/>
                  <a:pt x="1381273" y="1976110"/>
                  <a:pt x="1379957" y="1951089"/>
                </a:cubicBezTo>
                <a:cubicBezTo>
                  <a:pt x="1381123" y="1922230"/>
                  <a:pt x="1356666" y="1894462"/>
                  <a:pt x="1327281" y="1894537"/>
                </a:cubicBezTo>
                <a:cubicBezTo>
                  <a:pt x="1201272" y="1894274"/>
                  <a:pt x="1075226" y="1894651"/>
                  <a:pt x="949218" y="1894387"/>
                </a:cubicBezTo>
                <a:cubicBezTo>
                  <a:pt x="934619" y="1894876"/>
                  <a:pt x="919268" y="1885996"/>
                  <a:pt x="915581" y="1871247"/>
                </a:cubicBezTo>
                <a:cubicBezTo>
                  <a:pt x="909184" y="1852134"/>
                  <a:pt x="925137" y="1829821"/>
                  <a:pt x="945531" y="1830649"/>
                </a:cubicBezTo>
                <a:cubicBezTo>
                  <a:pt x="1111422" y="1830273"/>
                  <a:pt x="1277314" y="1830649"/>
                  <a:pt x="1443205" y="1830461"/>
                </a:cubicBezTo>
                <a:cubicBezTo>
                  <a:pt x="1465780" y="1830273"/>
                  <a:pt x="1488281" y="1823914"/>
                  <a:pt x="1507620" y="1812213"/>
                </a:cubicBezTo>
                <a:cubicBezTo>
                  <a:pt x="1547617" y="1788960"/>
                  <a:pt x="1565188" y="1743771"/>
                  <a:pt x="1585091" y="1704490"/>
                </a:cubicBezTo>
                <a:cubicBezTo>
                  <a:pt x="1591939" y="1693616"/>
                  <a:pt x="1583737" y="1678002"/>
                  <a:pt x="1571019" y="1677061"/>
                </a:cubicBezTo>
                <a:cubicBezTo>
                  <a:pt x="1547278" y="1673449"/>
                  <a:pt x="1523235" y="1671944"/>
                  <a:pt x="1499230" y="1672433"/>
                </a:cubicBezTo>
                <a:cubicBezTo>
                  <a:pt x="1171548" y="1672546"/>
                  <a:pt x="843866" y="1672396"/>
                  <a:pt x="516222" y="1672509"/>
                </a:cubicBezTo>
                <a:cubicBezTo>
                  <a:pt x="506326" y="1672396"/>
                  <a:pt x="495415" y="1671380"/>
                  <a:pt x="487815" y="1664344"/>
                </a:cubicBezTo>
                <a:cubicBezTo>
                  <a:pt x="470168" y="1649519"/>
                  <a:pt x="471636" y="1617425"/>
                  <a:pt x="491352" y="1605084"/>
                </a:cubicBezTo>
                <a:cubicBezTo>
                  <a:pt x="497635" y="1600756"/>
                  <a:pt x="505423" y="1600042"/>
                  <a:pt x="512873" y="1599966"/>
                </a:cubicBezTo>
                <a:cubicBezTo>
                  <a:pt x="890748" y="1600155"/>
                  <a:pt x="1268622" y="1599966"/>
                  <a:pt x="1646497" y="1600079"/>
                </a:cubicBezTo>
                <a:cubicBezTo>
                  <a:pt x="1653758" y="1600155"/>
                  <a:pt x="1662901" y="1599590"/>
                  <a:pt x="1666062" y="1591651"/>
                </a:cubicBezTo>
                <a:cubicBezTo>
                  <a:pt x="1671442" y="1573327"/>
                  <a:pt x="1673361" y="1554101"/>
                  <a:pt x="1677387" y="1535439"/>
                </a:cubicBezTo>
                <a:cubicBezTo>
                  <a:pt x="1684499" y="1502591"/>
                  <a:pt x="1662563" y="1466809"/>
                  <a:pt x="1630243" y="1457892"/>
                </a:cubicBezTo>
                <a:cubicBezTo>
                  <a:pt x="1602362" y="1451383"/>
                  <a:pt x="1573352" y="1457892"/>
                  <a:pt x="1545133" y="1454280"/>
                </a:cubicBezTo>
                <a:cubicBezTo>
                  <a:pt x="1530760" y="1451948"/>
                  <a:pt x="1518908" y="1438214"/>
                  <a:pt x="1519660" y="1423540"/>
                </a:cubicBezTo>
                <a:cubicBezTo>
                  <a:pt x="1518419" y="1406157"/>
                  <a:pt x="1534335" y="1390430"/>
                  <a:pt x="1551605" y="1391333"/>
                </a:cubicBezTo>
                <a:cubicBezTo>
                  <a:pt x="1603152" y="1390769"/>
                  <a:pt x="1654699" y="1391822"/>
                  <a:pt x="1706246" y="1390919"/>
                </a:cubicBezTo>
                <a:cubicBezTo>
                  <a:pt x="1714975" y="1391521"/>
                  <a:pt x="1718963" y="1382641"/>
                  <a:pt x="1721861" y="1375944"/>
                </a:cubicBezTo>
                <a:cubicBezTo>
                  <a:pt x="1739545" y="1332675"/>
                  <a:pt x="1763211" y="1291549"/>
                  <a:pt x="1794027" y="1256257"/>
                </a:cubicBezTo>
                <a:cubicBezTo>
                  <a:pt x="1807271" y="1240642"/>
                  <a:pt x="1822923" y="1227285"/>
                  <a:pt x="1835679" y="1211219"/>
                </a:cubicBezTo>
                <a:cubicBezTo>
                  <a:pt x="1858668" y="1182511"/>
                  <a:pt x="1876201" y="1148572"/>
                  <a:pt x="1881619" y="1111888"/>
                </a:cubicBezTo>
                <a:cubicBezTo>
                  <a:pt x="1904232" y="984675"/>
                  <a:pt x="1916875" y="851819"/>
                  <a:pt x="1883651" y="725246"/>
                </a:cubicBezTo>
                <a:cubicBezTo>
                  <a:pt x="1823864" y="725284"/>
                  <a:pt x="1764077" y="725171"/>
                  <a:pt x="1704290" y="725284"/>
                </a:cubicBezTo>
                <a:cubicBezTo>
                  <a:pt x="1693152" y="778148"/>
                  <a:pt x="1689766" y="832555"/>
                  <a:pt x="1693228" y="886435"/>
                </a:cubicBezTo>
                <a:cubicBezTo>
                  <a:pt x="1698533" y="974704"/>
                  <a:pt x="1719829" y="1061018"/>
                  <a:pt x="1744098" y="1145788"/>
                </a:cubicBezTo>
                <a:cubicBezTo>
                  <a:pt x="1754445" y="1181645"/>
                  <a:pt x="1746807" y="1218895"/>
                  <a:pt x="1744060" y="1255241"/>
                </a:cubicBezTo>
                <a:cubicBezTo>
                  <a:pt x="1742292" y="1271984"/>
                  <a:pt x="1740787" y="1290948"/>
                  <a:pt x="1727881" y="1303327"/>
                </a:cubicBezTo>
                <a:cubicBezTo>
                  <a:pt x="1713433" y="1315931"/>
                  <a:pt x="1692513" y="1311792"/>
                  <a:pt x="1675581" y="1307729"/>
                </a:cubicBezTo>
                <a:cubicBezTo>
                  <a:pt x="1650748" y="1300994"/>
                  <a:pt x="1623997" y="1297908"/>
                  <a:pt x="1602211" y="1283272"/>
                </a:cubicBezTo>
                <a:cubicBezTo>
                  <a:pt x="1584339" y="1271383"/>
                  <a:pt x="1576889" y="1248770"/>
                  <a:pt x="1578545" y="1228076"/>
                </a:cubicBezTo>
                <a:cubicBezTo>
                  <a:pt x="1578846" y="1213740"/>
                  <a:pt x="1584301" y="1199254"/>
                  <a:pt x="1580275" y="1185069"/>
                </a:cubicBezTo>
                <a:cubicBezTo>
                  <a:pt x="1575008" y="1163999"/>
                  <a:pt x="1554841" y="1147406"/>
                  <a:pt x="1532942" y="1147594"/>
                </a:cubicBezTo>
                <a:cubicBezTo>
                  <a:pt x="1087981" y="1147557"/>
                  <a:pt x="643020" y="1147670"/>
                  <a:pt x="198059" y="1147557"/>
                </a:cubicBezTo>
                <a:cubicBezTo>
                  <a:pt x="181128" y="1148572"/>
                  <a:pt x="162390" y="1137398"/>
                  <a:pt x="161525" y="1119149"/>
                </a:cubicBezTo>
                <a:cubicBezTo>
                  <a:pt x="158289" y="1100487"/>
                  <a:pt x="174995" y="1082389"/>
                  <a:pt x="193732" y="1083631"/>
                </a:cubicBezTo>
                <a:cubicBezTo>
                  <a:pt x="654158" y="1083631"/>
                  <a:pt x="1114583" y="1083631"/>
                  <a:pt x="1575045" y="1083631"/>
                </a:cubicBezTo>
                <a:cubicBezTo>
                  <a:pt x="1584903" y="1084985"/>
                  <a:pt x="1596643" y="1078439"/>
                  <a:pt x="1595100" y="1067188"/>
                </a:cubicBezTo>
                <a:cubicBezTo>
                  <a:pt x="1594009" y="1037990"/>
                  <a:pt x="1592278" y="1006987"/>
                  <a:pt x="1576927" y="981251"/>
                </a:cubicBezTo>
                <a:cubicBezTo>
                  <a:pt x="1558302" y="949194"/>
                  <a:pt x="1522069" y="927973"/>
                  <a:pt x="1484857" y="928387"/>
                </a:cubicBezTo>
                <a:cubicBezTo>
                  <a:pt x="1448172" y="928237"/>
                  <a:pt x="1411487" y="928763"/>
                  <a:pt x="1374802" y="928311"/>
                </a:cubicBezTo>
                <a:cubicBezTo>
                  <a:pt x="1358623" y="928914"/>
                  <a:pt x="1342933" y="916422"/>
                  <a:pt x="1341315" y="900092"/>
                </a:cubicBezTo>
                <a:cubicBezTo>
                  <a:pt x="1338832" y="882333"/>
                  <a:pt x="1353581" y="864536"/>
                  <a:pt x="1371754" y="864649"/>
                </a:cubicBezTo>
                <a:cubicBezTo>
                  <a:pt x="1426687" y="863972"/>
                  <a:pt x="1481659" y="864988"/>
                  <a:pt x="1536592" y="864273"/>
                </a:cubicBezTo>
                <a:cubicBezTo>
                  <a:pt x="1545999" y="865101"/>
                  <a:pt x="1553862" y="855017"/>
                  <a:pt x="1551003" y="846100"/>
                </a:cubicBezTo>
                <a:cubicBezTo>
                  <a:pt x="1539188" y="800573"/>
                  <a:pt x="1525718" y="755460"/>
                  <a:pt x="1512926" y="710196"/>
                </a:cubicBezTo>
                <a:cubicBezTo>
                  <a:pt x="1505325" y="684460"/>
                  <a:pt x="1496220" y="656429"/>
                  <a:pt x="1506191" y="630016"/>
                </a:cubicBezTo>
                <a:cubicBezTo>
                  <a:pt x="1514506" y="607629"/>
                  <a:pt x="1536780" y="594911"/>
                  <a:pt x="1558415" y="588138"/>
                </a:cubicBezTo>
                <a:cubicBezTo>
                  <a:pt x="1639987" y="559882"/>
                  <a:pt x="1722049" y="533054"/>
                  <a:pt x="1803922" y="505701"/>
                </a:cubicBezTo>
                <a:cubicBezTo>
                  <a:pt x="1819875" y="502013"/>
                  <a:pt x="1815549" y="476579"/>
                  <a:pt x="1799595" y="477331"/>
                </a:cubicBezTo>
                <a:cubicBezTo>
                  <a:pt x="1765808" y="476014"/>
                  <a:pt x="1731907" y="477632"/>
                  <a:pt x="1698081" y="476767"/>
                </a:cubicBezTo>
                <a:cubicBezTo>
                  <a:pt x="1680435" y="477218"/>
                  <a:pt x="1665460" y="459948"/>
                  <a:pt x="1667718" y="442602"/>
                </a:cubicBezTo>
                <a:cubicBezTo>
                  <a:pt x="1668733" y="426912"/>
                  <a:pt x="1682805" y="413254"/>
                  <a:pt x="1698759" y="413931"/>
                </a:cubicBezTo>
                <a:cubicBezTo>
                  <a:pt x="1819161" y="413894"/>
                  <a:pt x="1939563" y="413819"/>
                  <a:pt x="2059965" y="414007"/>
                </a:cubicBezTo>
                <a:cubicBezTo>
                  <a:pt x="2076107" y="414797"/>
                  <a:pt x="2090555" y="406670"/>
                  <a:pt x="2105304" y="401364"/>
                </a:cubicBezTo>
                <a:cubicBezTo>
                  <a:pt x="2122574" y="394291"/>
                  <a:pt x="2140484" y="388722"/>
                  <a:pt x="2157566" y="381084"/>
                </a:cubicBezTo>
                <a:cubicBezTo>
                  <a:pt x="2163925" y="378450"/>
                  <a:pt x="2167800" y="370888"/>
                  <a:pt x="2165279" y="364228"/>
                </a:cubicBezTo>
                <a:cubicBezTo>
                  <a:pt x="2159033" y="338379"/>
                  <a:pt x="2147181" y="314449"/>
                  <a:pt x="2136194" y="290369"/>
                </a:cubicBezTo>
                <a:cubicBezTo>
                  <a:pt x="2124155" y="264295"/>
                  <a:pt x="2096725" y="246573"/>
                  <a:pt x="2068092" y="245783"/>
                </a:cubicBezTo>
                <a:cubicBezTo>
                  <a:pt x="2040136" y="244805"/>
                  <a:pt x="2012181" y="246121"/>
                  <a:pt x="1984262" y="245407"/>
                </a:cubicBezTo>
                <a:cubicBezTo>
                  <a:pt x="1967331" y="245595"/>
                  <a:pt x="1953296" y="229227"/>
                  <a:pt x="1954387" y="212672"/>
                </a:cubicBezTo>
                <a:cubicBezTo>
                  <a:pt x="1954651" y="197057"/>
                  <a:pt x="1968271" y="182233"/>
                  <a:pt x="1984262" y="182572"/>
                </a:cubicBezTo>
                <a:cubicBezTo>
                  <a:pt x="2018502" y="182120"/>
                  <a:pt x="2052779" y="182873"/>
                  <a:pt x="2087055" y="182421"/>
                </a:cubicBezTo>
                <a:cubicBezTo>
                  <a:pt x="2094017" y="182421"/>
                  <a:pt x="2103272" y="180766"/>
                  <a:pt x="2105530" y="172940"/>
                </a:cubicBezTo>
                <a:cubicBezTo>
                  <a:pt x="2109631" y="153901"/>
                  <a:pt x="2109669" y="131589"/>
                  <a:pt x="2096613" y="115824"/>
                </a:cubicBezTo>
                <a:cubicBezTo>
                  <a:pt x="2089689" y="106417"/>
                  <a:pt x="2078289" y="97914"/>
                  <a:pt x="2079606" y="84896"/>
                </a:cubicBezTo>
                <a:cubicBezTo>
                  <a:pt x="2080997" y="68190"/>
                  <a:pt x="2097365" y="57542"/>
                  <a:pt x="2112754" y="55359"/>
                </a:cubicBezTo>
                <a:cubicBezTo>
                  <a:pt x="2126713" y="52387"/>
                  <a:pt x="2140446" y="57467"/>
                  <a:pt x="2153126" y="62734"/>
                </a:cubicBezTo>
                <a:cubicBezTo>
                  <a:pt x="2186651" y="39783"/>
                  <a:pt x="2221605" y="17809"/>
                  <a:pt x="2260660" y="5543"/>
                </a:cubicBezTo>
                <a:cubicBezTo>
                  <a:pt x="2282559" y="2270"/>
                  <a:pt x="2304833" y="2683"/>
                  <a:pt x="2326881" y="539"/>
                </a:cubicBezTo>
                <a:close/>
              </a:path>
            </a:pathLst>
          </a:custGeom>
          <a:solidFill>
            <a:srgbClr val="178BFB"/>
          </a:solidFill>
          <a:ln w="887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5" name="六边形 33">
            <a:extLst>
              <a:ext uri="{FF2B5EF4-FFF2-40B4-BE49-F238E27FC236}">
                <a16:creationId xmlns:a16="http://schemas.microsoft.com/office/drawing/2014/main" id="{42FE6DF4-D143-DF7E-1A34-7D0902949B21}"/>
              </a:ext>
            </a:extLst>
          </p:cNvPr>
          <p:cNvSpPr>
            <a:spLocks noChangeAspect="1"/>
          </p:cNvSpPr>
          <p:nvPr/>
        </p:nvSpPr>
        <p:spPr>
          <a:xfrm rot="5400000">
            <a:off x="382941" y="2806917"/>
            <a:ext cx="1955435" cy="1726045"/>
          </a:xfrm>
          <a:prstGeom prst="hexagon">
            <a:avLst>
              <a:gd name="adj" fmla="val 28486"/>
              <a:gd name="vf" fmla="val 115470"/>
            </a:avLst>
          </a:prstGeom>
          <a:solidFill>
            <a:schemeClr val="bg1"/>
          </a:solidFill>
          <a:ln>
            <a:noFill/>
          </a:ln>
          <a:effectLst>
            <a:outerShdw blurRad="127000" dist="25400" dir="16200000" rotWithShape="0">
              <a:srgbClr val="0584F6">
                <a:alpha val="2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文本框 35">
            <a:extLst>
              <a:ext uri="{FF2B5EF4-FFF2-40B4-BE49-F238E27FC236}">
                <a16:creationId xmlns:a16="http://schemas.microsoft.com/office/drawing/2014/main" id="{EC5413DF-9D99-0FF6-048B-1F9D5DAA8122}"/>
              </a:ext>
            </a:extLst>
          </p:cNvPr>
          <p:cNvSpPr txBox="1"/>
          <p:nvPr/>
        </p:nvSpPr>
        <p:spPr>
          <a:xfrm>
            <a:off x="2690251" y="1945910"/>
            <a:ext cx="85973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Our Customers’ Success is Our Success!</a:t>
            </a:r>
          </a:p>
        </p:txBody>
      </p:sp>
      <p:sp>
        <p:nvSpPr>
          <p:cNvPr id="7" name="六边形 36">
            <a:extLst>
              <a:ext uri="{FF2B5EF4-FFF2-40B4-BE49-F238E27FC236}">
                <a16:creationId xmlns:a16="http://schemas.microsoft.com/office/drawing/2014/main" id="{3FBA5E9A-DDE0-821E-D4E7-F985645BB5A2}"/>
              </a:ext>
            </a:extLst>
          </p:cNvPr>
          <p:cNvSpPr>
            <a:spLocks noChangeAspect="1"/>
          </p:cNvSpPr>
          <p:nvPr/>
        </p:nvSpPr>
        <p:spPr>
          <a:xfrm rot="5400000">
            <a:off x="2303516" y="2806917"/>
            <a:ext cx="1955435" cy="1726045"/>
          </a:xfrm>
          <a:prstGeom prst="hexagon">
            <a:avLst>
              <a:gd name="adj" fmla="val 28486"/>
              <a:gd name="vf" fmla="val 115470"/>
            </a:avLst>
          </a:prstGeom>
          <a:solidFill>
            <a:schemeClr val="bg1"/>
          </a:solidFill>
          <a:ln>
            <a:noFill/>
          </a:ln>
          <a:effectLst>
            <a:outerShdw blurRad="127000" dist="25400" dir="16200000" rotWithShape="0">
              <a:srgbClr val="0584F6">
                <a:alpha val="2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六边形 37">
            <a:extLst>
              <a:ext uri="{FF2B5EF4-FFF2-40B4-BE49-F238E27FC236}">
                <a16:creationId xmlns:a16="http://schemas.microsoft.com/office/drawing/2014/main" id="{8AAAB5D8-9FC6-72A1-7906-198297200497}"/>
              </a:ext>
            </a:extLst>
          </p:cNvPr>
          <p:cNvSpPr>
            <a:spLocks noChangeAspect="1"/>
          </p:cNvSpPr>
          <p:nvPr/>
        </p:nvSpPr>
        <p:spPr>
          <a:xfrm rot="5400000">
            <a:off x="4224091" y="2806917"/>
            <a:ext cx="1955435" cy="1726045"/>
          </a:xfrm>
          <a:prstGeom prst="hexagon">
            <a:avLst>
              <a:gd name="adj" fmla="val 28486"/>
              <a:gd name="vf" fmla="val 115470"/>
            </a:avLst>
          </a:prstGeom>
          <a:solidFill>
            <a:schemeClr val="bg1"/>
          </a:solidFill>
          <a:ln>
            <a:noFill/>
          </a:ln>
          <a:effectLst>
            <a:outerShdw blurRad="127000" dist="25400" dir="16200000" rotWithShape="0">
              <a:srgbClr val="0584F6">
                <a:alpha val="2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六边形 38">
            <a:extLst>
              <a:ext uri="{FF2B5EF4-FFF2-40B4-BE49-F238E27FC236}">
                <a16:creationId xmlns:a16="http://schemas.microsoft.com/office/drawing/2014/main" id="{0971E588-D3FC-44FE-2490-233A009AD707}"/>
              </a:ext>
            </a:extLst>
          </p:cNvPr>
          <p:cNvSpPr>
            <a:spLocks noChangeAspect="1"/>
          </p:cNvSpPr>
          <p:nvPr/>
        </p:nvSpPr>
        <p:spPr>
          <a:xfrm rot="5400000">
            <a:off x="6144666" y="2806917"/>
            <a:ext cx="1955435" cy="1726045"/>
          </a:xfrm>
          <a:prstGeom prst="hexagon">
            <a:avLst>
              <a:gd name="adj" fmla="val 28486"/>
              <a:gd name="vf" fmla="val 115470"/>
            </a:avLst>
          </a:prstGeom>
          <a:solidFill>
            <a:schemeClr val="bg1"/>
          </a:solidFill>
          <a:ln>
            <a:noFill/>
          </a:ln>
          <a:effectLst>
            <a:outerShdw blurRad="127000" dist="25400" dir="16200000" rotWithShape="0">
              <a:srgbClr val="0584F6">
                <a:alpha val="2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六边形 39">
            <a:extLst>
              <a:ext uri="{FF2B5EF4-FFF2-40B4-BE49-F238E27FC236}">
                <a16:creationId xmlns:a16="http://schemas.microsoft.com/office/drawing/2014/main" id="{09D017E2-7E55-E2CA-641C-A7999AF487F9}"/>
              </a:ext>
            </a:extLst>
          </p:cNvPr>
          <p:cNvSpPr>
            <a:spLocks noChangeAspect="1"/>
          </p:cNvSpPr>
          <p:nvPr/>
        </p:nvSpPr>
        <p:spPr>
          <a:xfrm rot="5400000">
            <a:off x="8065241" y="2806917"/>
            <a:ext cx="1955435" cy="1726045"/>
          </a:xfrm>
          <a:prstGeom prst="hexagon">
            <a:avLst>
              <a:gd name="adj" fmla="val 28486"/>
              <a:gd name="vf" fmla="val 115470"/>
            </a:avLst>
          </a:prstGeom>
          <a:solidFill>
            <a:schemeClr val="bg1"/>
          </a:solidFill>
          <a:ln>
            <a:noFill/>
          </a:ln>
          <a:effectLst>
            <a:outerShdw blurRad="127000" dist="25400" dir="16200000" rotWithShape="0">
              <a:srgbClr val="0584F6">
                <a:alpha val="2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六边形 40">
            <a:extLst>
              <a:ext uri="{FF2B5EF4-FFF2-40B4-BE49-F238E27FC236}">
                <a16:creationId xmlns:a16="http://schemas.microsoft.com/office/drawing/2014/main" id="{1B5A3E01-5449-BF53-B3C4-7E8788CC7651}"/>
              </a:ext>
            </a:extLst>
          </p:cNvPr>
          <p:cNvSpPr>
            <a:spLocks noChangeAspect="1"/>
          </p:cNvSpPr>
          <p:nvPr/>
        </p:nvSpPr>
        <p:spPr>
          <a:xfrm rot="5400000">
            <a:off x="9993739" y="2806917"/>
            <a:ext cx="1955435" cy="1726045"/>
          </a:xfrm>
          <a:prstGeom prst="hexagon">
            <a:avLst>
              <a:gd name="adj" fmla="val 28486"/>
              <a:gd name="vf" fmla="val 115470"/>
            </a:avLst>
          </a:prstGeom>
          <a:solidFill>
            <a:schemeClr val="bg1"/>
          </a:solidFill>
          <a:ln>
            <a:noFill/>
          </a:ln>
          <a:effectLst>
            <a:outerShdw blurRad="127000" dist="25400" dir="16200000" rotWithShape="0">
              <a:srgbClr val="0584F6">
                <a:alpha val="2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文本框 46">
            <a:extLst>
              <a:ext uri="{FF2B5EF4-FFF2-40B4-BE49-F238E27FC236}">
                <a16:creationId xmlns:a16="http://schemas.microsoft.com/office/drawing/2014/main" id="{6F618E7B-1B2A-F5C8-CB70-D180ED127964}"/>
              </a:ext>
            </a:extLst>
          </p:cNvPr>
          <p:cNvSpPr txBox="1"/>
          <p:nvPr/>
        </p:nvSpPr>
        <p:spPr>
          <a:xfrm>
            <a:off x="573694" y="4707842"/>
            <a:ext cx="15533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Building Digital OSS on Public Cloud in 4 Months</a:t>
            </a:r>
          </a:p>
        </p:txBody>
      </p:sp>
      <p:sp>
        <p:nvSpPr>
          <p:cNvPr id="13" name="文本框 47">
            <a:extLst>
              <a:ext uri="{FF2B5EF4-FFF2-40B4-BE49-F238E27FC236}">
                <a16:creationId xmlns:a16="http://schemas.microsoft.com/office/drawing/2014/main" id="{81BBF791-B39F-6C40-B974-9E0818CEBE27}"/>
              </a:ext>
            </a:extLst>
          </p:cNvPr>
          <p:cNvSpPr txBox="1"/>
          <p:nvPr/>
        </p:nvSpPr>
        <p:spPr>
          <a:xfrm>
            <a:off x="2495487" y="4707842"/>
            <a:ext cx="1622387" cy="1076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Fixed network customers grow 35 times from 2015 to 2021</a:t>
            </a:r>
          </a:p>
        </p:txBody>
      </p:sp>
      <p:sp>
        <p:nvSpPr>
          <p:cNvPr id="14" name="文本框 48">
            <a:extLst>
              <a:ext uri="{FF2B5EF4-FFF2-40B4-BE49-F238E27FC236}">
                <a16:creationId xmlns:a16="http://schemas.microsoft.com/office/drawing/2014/main" id="{9C2FB4F1-BFB3-93E2-0E85-14CF21E6A95C}"/>
              </a:ext>
            </a:extLst>
          </p:cNvPr>
          <p:cNvSpPr txBox="1"/>
          <p:nvPr/>
        </p:nvSpPr>
        <p:spPr>
          <a:xfrm>
            <a:off x="4392578" y="4707842"/>
            <a:ext cx="15983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Leverages ZSmart QRun for FTTx Fast Construction</a:t>
            </a:r>
            <a:endParaRPr lang="zh-CN" alt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文本框 49">
            <a:extLst>
              <a:ext uri="{FF2B5EF4-FFF2-40B4-BE49-F238E27FC236}">
                <a16:creationId xmlns:a16="http://schemas.microsoft.com/office/drawing/2014/main" id="{DED3C6BD-B1CD-E9F5-9B3D-FE6C3D9D4E8A}"/>
              </a:ext>
            </a:extLst>
          </p:cNvPr>
          <p:cNvSpPr txBox="1"/>
          <p:nvPr/>
        </p:nvSpPr>
        <p:spPr>
          <a:xfrm>
            <a:off x="8249390" y="4707842"/>
            <a:ext cx="159191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A full-stack project takes less than 10 months to go live</a:t>
            </a:r>
            <a:endParaRPr lang="zh-CN" alt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文本框 50">
            <a:extLst>
              <a:ext uri="{FF2B5EF4-FFF2-40B4-BE49-F238E27FC236}">
                <a16:creationId xmlns:a16="http://schemas.microsoft.com/office/drawing/2014/main" id="{A9BCD5DE-F90B-FAA1-CA2B-DB4F92C72D17}"/>
              </a:ext>
            </a:extLst>
          </p:cNvPr>
          <p:cNvSpPr txBox="1"/>
          <p:nvPr/>
        </p:nvSpPr>
        <p:spPr>
          <a:xfrm>
            <a:off x="10180320" y="4707890"/>
            <a:ext cx="1568450" cy="1076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FMC transformation leader in China Market</a:t>
            </a:r>
          </a:p>
        </p:txBody>
      </p:sp>
      <p:sp>
        <p:nvSpPr>
          <p:cNvPr id="17" name="文本框 51">
            <a:extLst>
              <a:ext uri="{FF2B5EF4-FFF2-40B4-BE49-F238E27FC236}">
                <a16:creationId xmlns:a16="http://schemas.microsoft.com/office/drawing/2014/main" id="{83D32DD2-C6CF-A8A8-CC8E-6AC975B6593F}"/>
              </a:ext>
            </a:extLst>
          </p:cNvPr>
          <p:cNvSpPr txBox="1"/>
          <p:nvPr/>
        </p:nvSpPr>
        <p:spPr>
          <a:xfrm>
            <a:off x="6353212" y="4707842"/>
            <a:ext cx="159191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Accelerates the progress of optical network deployment</a:t>
            </a:r>
            <a:endParaRPr lang="zh-CN" alt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18" name="直线连接符 79">
            <a:extLst>
              <a:ext uri="{FF2B5EF4-FFF2-40B4-BE49-F238E27FC236}">
                <a16:creationId xmlns:a16="http://schemas.microsoft.com/office/drawing/2014/main" id="{B4B221BB-374B-F4A8-7A43-650EA07FAB26}"/>
              </a:ext>
            </a:extLst>
          </p:cNvPr>
          <p:cNvCxnSpPr/>
          <p:nvPr/>
        </p:nvCxnSpPr>
        <p:spPr>
          <a:xfrm>
            <a:off x="497636" y="6012592"/>
            <a:ext cx="1728000" cy="0"/>
          </a:xfrm>
          <a:prstGeom prst="line">
            <a:avLst/>
          </a:prstGeom>
          <a:ln w="50800">
            <a:solidFill>
              <a:srgbClr val="42A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80">
            <a:extLst>
              <a:ext uri="{FF2B5EF4-FFF2-40B4-BE49-F238E27FC236}">
                <a16:creationId xmlns:a16="http://schemas.microsoft.com/office/drawing/2014/main" id="{1CF5A6CC-BA66-7256-CADB-304C45414B58}"/>
              </a:ext>
            </a:extLst>
          </p:cNvPr>
          <p:cNvCxnSpPr/>
          <p:nvPr/>
        </p:nvCxnSpPr>
        <p:spPr>
          <a:xfrm>
            <a:off x="2419405" y="6012592"/>
            <a:ext cx="1728000" cy="0"/>
          </a:xfrm>
          <a:prstGeom prst="line">
            <a:avLst/>
          </a:prstGeom>
          <a:ln w="50800">
            <a:solidFill>
              <a:srgbClr val="ED1C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81">
            <a:extLst>
              <a:ext uri="{FF2B5EF4-FFF2-40B4-BE49-F238E27FC236}">
                <a16:creationId xmlns:a16="http://schemas.microsoft.com/office/drawing/2014/main" id="{96333DC1-5C9E-FE7E-B215-174435F22F04}"/>
              </a:ext>
            </a:extLst>
          </p:cNvPr>
          <p:cNvCxnSpPr/>
          <p:nvPr/>
        </p:nvCxnSpPr>
        <p:spPr>
          <a:xfrm>
            <a:off x="4341174" y="6012592"/>
            <a:ext cx="1728000" cy="0"/>
          </a:xfrm>
          <a:prstGeom prst="line">
            <a:avLst/>
          </a:prstGeom>
          <a:ln w="50800">
            <a:solidFill>
              <a:srgbClr val="61972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82">
            <a:extLst>
              <a:ext uri="{FF2B5EF4-FFF2-40B4-BE49-F238E27FC236}">
                <a16:creationId xmlns:a16="http://schemas.microsoft.com/office/drawing/2014/main" id="{3E77337B-0C3C-DC39-58D2-167FD5FFA306}"/>
              </a:ext>
            </a:extLst>
          </p:cNvPr>
          <p:cNvCxnSpPr/>
          <p:nvPr/>
        </p:nvCxnSpPr>
        <p:spPr>
          <a:xfrm>
            <a:off x="6262943" y="6012592"/>
            <a:ext cx="1728000" cy="0"/>
          </a:xfrm>
          <a:prstGeom prst="line">
            <a:avLst/>
          </a:prstGeom>
          <a:ln w="50800">
            <a:solidFill>
              <a:srgbClr val="3A1F4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83">
            <a:extLst>
              <a:ext uri="{FF2B5EF4-FFF2-40B4-BE49-F238E27FC236}">
                <a16:creationId xmlns:a16="http://schemas.microsoft.com/office/drawing/2014/main" id="{F2D54CED-E62E-CA7A-75DF-85355888D931}"/>
              </a:ext>
            </a:extLst>
          </p:cNvPr>
          <p:cNvCxnSpPr/>
          <p:nvPr/>
        </p:nvCxnSpPr>
        <p:spPr>
          <a:xfrm>
            <a:off x="8184712" y="6012592"/>
            <a:ext cx="1728000" cy="0"/>
          </a:xfrm>
          <a:prstGeom prst="line">
            <a:avLst/>
          </a:prstGeom>
          <a:ln w="50800">
            <a:solidFill>
              <a:srgbClr val="CF112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84">
            <a:extLst>
              <a:ext uri="{FF2B5EF4-FFF2-40B4-BE49-F238E27FC236}">
                <a16:creationId xmlns:a16="http://schemas.microsoft.com/office/drawing/2014/main" id="{D4CA7865-510B-AA30-99E5-7B07FA930A9A}"/>
              </a:ext>
            </a:extLst>
          </p:cNvPr>
          <p:cNvCxnSpPr/>
          <p:nvPr/>
        </p:nvCxnSpPr>
        <p:spPr>
          <a:xfrm>
            <a:off x="10106479" y="6012592"/>
            <a:ext cx="1728000" cy="0"/>
          </a:xfrm>
          <a:prstGeom prst="line">
            <a:avLst/>
          </a:prstGeom>
          <a:ln w="50800">
            <a:solidFill>
              <a:srgbClr val="0185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文本框 58">
            <a:extLst>
              <a:ext uri="{FF2B5EF4-FFF2-40B4-BE49-F238E27FC236}">
                <a16:creationId xmlns:a16="http://schemas.microsoft.com/office/drawing/2014/main" id="{B4E6A528-57FD-F170-6E23-4E9E8F362FDC}"/>
              </a:ext>
            </a:extLst>
          </p:cNvPr>
          <p:cNvSpPr txBox="1"/>
          <p:nvPr/>
        </p:nvSpPr>
        <p:spPr>
          <a:xfrm>
            <a:off x="592016" y="3269830"/>
            <a:ext cx="15533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European </a:t>
            </a:r>
          </a:p>
          <a:p>
            <a:pPr algn="ctr"/>
            <a:r>
              <a:rPr lang="en-US" altLang="zh-CN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 operator</a:t>
            </a:r>
          </a:p>
        </p:txBody>
      </p:sp>
      <p:sp>
        <p:nvSpPr>
          <p:cNvPr id="25" name="文本框 59">
            <a:extLst>
              <a:ext uri="{FF2B5EF4-FFF2-40B4-BE49-F238E27FC236}">
                <a16:creationId xmlns:a16="http://schemas.microsoft.com/office/drawing/2014/main" id="{8929A98A-BBF8-37EE-1F66-7CC079AF2E58}"/>
              </a:ext>
            </a:extLst>
          </p:cNvPr>
          <p:cNvSpPr txBox="1"/>
          <p:nvPr/>
        </p:nvSpPr>
        <p:spPr>
          <a:xfrm>
            <a:off x="2426134" y="3269830"/>
            <a:ext cx="15533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 operator in Southeast Asia</a:t>
            </a:r>
          </a:p>
        </p:txBody>
      </p:sp>
      <p:sp>
        <p:nvSpPr>
          <p:cNvPr id="26" name="文本框 60">
            <a:extLst>
              <a:ext uri="{FF2B5EF4-FFF2-40B4-BE49-F238E27FC236}">
                <a16:creationId xmlns:a16="http://schemas.microsoft.com/office/drawing/2014/main" id="{0304DDAD-28D8-08D1-C91A-D0AD4076F191}"/>
              </a:ext>
            </a:extLst>
          </p:cNvPr>
          <p:cNvSpPr txBox="1"/>
          <p:nvPr/>
        </p:nvSpPr>
        <p:spPr>
          <a:xfrm>
            <a:off x="4415082" y="3269830"/>
            <a:ext cx="15533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B operator in Southeast Asia</a:t>
            </a:r>
          </a:p>
        </p:txBody>
      </p:sp>
      <p:sp>
        <p:nvSpPr>
          <p:cNvPr id="27" name="文本框 61">
            <a:extLst>
              <a:ext uri="{FF2B5EF4-FFF2-40B4-BE49-F238E27FC236}">
                <a16:creationId xmlns:a16="http://schemas.microsoft.com/office/drawing/2014/main" id="{FDA43A16-F224-B0AB-45FB-57C7997F0A34}"/>
              </a:ext>
            </a:extLst>
          </p:cNvPr>
          <p:cNvSpPr txBox="1"/>
          <p:nvPr/>
        </p:nvSpPr>
        <p:spPr>
          <a:xfrm>
            <a:off x="6392729" y="3269830"/>
            <a:ext cx="15533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 operator  in South America</a:t>
            </a:r>
          </a:p>
        </p:txBody>
      </p:sp>
      <p:sp>
        <p:nvSpPr>
          <p:cNvPr id="28" name="文本框 62">
            <a:extLst>
              <a:ext uri="{FF2B5EF4-FFF2-40B4-BE49-F238E27FC236}">
                <a16:creationId xmlns:a16="http://schemas.microsoft.com/office/drawing/2014/main" id="{8ED3F1F4-90F4-7C56-B4AA-FC82CFEAE7DE}"/>
              </a:ext>
            </a:extLst>
          </p:cNvPr>
          <p:cNvSpPr txBox="1"/>
          <p:nvPr/>
        </p:nvSpPr>
        <p:spPr>
          <a:xfrm>
            <a:off x="8287944" y="3269830"/>
            <a:ext cx="15533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 operator in Asia Pacific</a:t>
            </a:r>
          </a:p>
        </p:txBody>
      </p:sp>
      <p:sp>
        <p:nvSpPr>
          <p:cNvPr id="29" name="文本框 63">
            <a:extLst>
              <a:ext uri="{FF2B5EF4-FFF2-40B4-BE49-F238E27FC236}">
                <a16:creationId xmlns:a16="http://schemas.microsoft.com/office/drawing/2014/main" id="{075F681E-D51A-33FC-171B-BA0F71DCD201}"/>
              </a:ext>
            </a:extLst>
          </p:cNvPr>
          <p:cNvSpPr txBox="1"/>
          <p:nvPr/>
        </p:nvSpPr>
        <p:spPr>
          <a:xfrm>
            <a:off x="10281120" y="3269830"/>
            <a:ext cx="15533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 operator in China</a:t>
            </a:r>
          </a:p>
        </p:txBody>
      </p:sp>
    </p:spTree>
    <p:extLst>
      <p:ext uri="{BB962C8B-B14F-4D97-AF65-F5344CB8AC3E}">
        <p14:creationId xmlns:p14="http://schemas.microsoft.com/office/powerpoint/2010/main" val="2510339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1A7AADB-B390-ABC2-39CE-7412D0E1C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783" y="2558449"/>
            <a:ext cx="6726808" cy="549275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en-US" altLang="zh-CN" sz="9600" b="1" dirty="0">
                <a:solidFill>
                  <a:schemeClr val="bg1">
                    <a:lumMod val="85000"/>
                  </a:schemeClr>
                </a:solidFill>
                <a:effectLst>
                  <a:outerShdw blurRad="381000" dist="38100" dir="2700000" sx="101000" sy="101000" algn="tl" rotWithShape="0">
                    <a:srgbClr val="01001C">
                      <a:alpha val="2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ODA</a:t>
            </a:r>
            <a:r>
              <a:rPr kumimoji="1" lang="zh-CN" altLang="en-US" sz="9600" b="1" dirty="0">
                <a:solidFill>
                  <a:schemeClr val="bg1">
                    <a:lumMod val="85000"/>
                  </a:schemeClr>
                </a:solidFill>
                <a:effectLst>
                  <a:outerShdw blurRad="381000" dist="38100" dir="2700000" sx="101000" sy="101000" algn="tl" rotWithShape="0">
                    <a:srgbClr val="01001C">
                      <a:alpha val="2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9600" b="1" dirty="0">
                <a:solidFill>
                  <a:schemeClr val="bg1">
                    <a:lumMod val="85000"/>
                  </a:schemeClr>
                </a:solidFill>
                <a:effectLst>
                  <a:outerShdw blurRad="381000" dist="38100" dir="2700000" sx="101000" sy="101000" algn="tl" rotWithShape="0">
                    <a:srgbClr val="01001C">
                      <a:alpha val="2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br>
              <a:rPr kumimoji="1" lang="en-US" altLang="zh-CN" sz="9600" b="1" dirty="0">
                <a:solidFill>
                  <a:schemeClr val="bg1">
                    <a:lumMod val="85000"/>
                  </a:schemeClr>
                </a:solidFill>
                <a:effectLst>
                  <a:outerShdw blurRad="381000" dist="38100" dir="2700000" sx="101000" sy="101000" algn="tl" rotWithShape="0">
                    <a:srgbClr val="01001C">
                      <a:alpha val="2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3600" b="1" dirty="0">
                <a:solidFill>
                  <a:schemeClr val="bg1">
                    <a:lumMod val="85000"/>
                  </a:schemeClr>
                </a:solidFill>
                <a:effectLst>
                  <a:outerShdw blurRad="381000" dist="38100" dir="2700000" sx="101000" sy="101000" algn="tl" rotWithShape="0">
                    <a:srgbClr val="01001C">
                      <a:alpha val="2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PCF – </a:t>
            </a:r>
            <a:r>
              <a:rPr kumimoji="1" lang="en-US" altLang="zh-CN" sz="3600" b="1" dirty="0" err="1">
                <a:solidFill>
                  <a:schemeClr val="bg1">
                    <a:lumMod val="85000"/>
                  </a:schemeClr>
                </a:solidFill>
                <a:effectLst>
                  <a:outerShdw blurRad="381000" dist="38100" dir="2700000" sx="101000" sy="101000" algn="tl" rotWithShape="0">
                    <a:srgbClr val="01001C">
                      <a:alpha val="2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ZSmart</a:t>
            </a:r>
            <a:r>
              <a:rPr kumimoji="1" lang="en-US" altLang="zh-CN" sz="3600" b="1" dirty="0">
                <a:solidFill>
                  <a:schemeClr val="bg1">
                    <a:lumMod val="85000"/>
                  </a:schemeClr>
                </a:solidFill>
                <a:effectLst>
                  <a:outerShdw blurRad="381000" dist="38100" dir="2700000" sx="101000" sy="101000" algn="tl" rotWithShape="0">
                    <a:srgbClr val="01001C">
                      <a:alpha val="2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Policy Manager</a:t>
            </a:r>
            <a:br>
              <a:rPr kumimoji="1" lang="en-US" altLang="zh-CN" sz="3600" b="1" dirty="0">
                <a:solidFill>
                  <a:schemeClr val="bg1">
                    <a:lumMod val="85000"/>
                  </a:schemeClr>
                </a:solidFill>
                <a:effectLst>
                  <a:outerShdw blurRad="381000" dist="38100" dir="2700000" sx="101000" sy="101000" algn="tl" rotWithShape="0">
                    <a:srgbClr val="01001C">
                      <a:alpha val="2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1" lang="en-US" altLang="zh-CN" sz="3600" b="1" dirty="0">
              <a:solidFill>
                <a:schemeClr val="bg1">
                  <a:lumMod val="85000"/>
                </a:schemeClr>
              </a:solidFill>
              <a:effectLst>
                <a:outerShdw blurRad="381000" dist="38100" dir="2700000" sx="101000" sy="101000" algn="tl" rotWithShape="0">
                  <a:srgbClr val="01001C">
                    <a:alpha val="25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72075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TM Foru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A2746"/>
      </a:accent1>
      <a:accent2>
        <a:srgbClr val="E1141E"/>
      </a:accent2>
      <a:accent3>
        <a:srgbClr val="989898"/>
      </a:accent3>
      <a:accent4>
        <a:srgbClr val="D2D5DA"/>
      </a:accent4>
      <a:accent5>
        <a:srgbClr val="F3F3F5"/>
      </a:accent5>
      <a:accent6>
        <a:srgbClr val="1A2746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TM FORUM DTW">
      <a:dk1>
        <a:srgbClr val="29313B"/>
      </a:dk1>
      <a:lt1>
        <a:sysClr val="window" lastClr="FFFFFF"/>
      </a:lt1>
      <a:dk2>
        <a:srgbClr val="29313B"/>
      </a:dk2>
      <a:lt2>
        <a:srgbClr val="FFFFFF"/>
      </a:lt2>
      <a:accent1>
        <a:srgbClr val="192746"/>
      </a:accent1>
      <a:accent2>
        <a:srgbClr val="34AADE"/>
      </a:accent2>
      <a:accent3>
        <a:srgbClr val="BDE2EC"/>
      </a:accent3>
      <a:accent4>
        <a:srgbClr val="E10E1F"/>
      </a:accent4>
      <a:accent5>
        <a:srgbClr val="989899"/>
      </a:accent5>
      <a:accent6>
        <a:srgbClr val="D3D5DB"/>
      </a:accent6>
      <a:hlink>
        <a:srgbClr val="42ACE1"/>
      </a:hlink>
      <a:folHlink>
        <a:srgbClr val="208FC6"/>
      </a:folHlink>
    </a:clrScheme>
    <a:fontScheme name="TM Foru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825CCB81CC3145876FFCE77B4373B5" ma:contentTypeVersion="15" ma:contentTypeDescription="Create a new document." ma:contentTypeScope="" ma:versionID="168c3c6baec1829aa923dabc78bf2d80">
  <xsd:schema xmlns:xsd="http://www.w3.org/2001/XMLSchema" xmlns:xs="http://www.w3.org/2001/XMLSchema" xmlns:p="http://schemas.microsoft.com/office/2006/metadata/properties" xmlns:ns2="316e629a-3d22-4e03-b8cf-7974236374c6" xmlns:ns3="3927776b-9c3b-4061-bacb-3d07ac85e0aa" targetNamespace="http://schemas.microsoft.com/office/2006/metadata/properties" ma:root="true" ma:fieldsID="9fe9872398a9f7dad9ecce5134cf494e" ns2:_="" ns3:_="">
    <xsd:import namespace="316e629a-3d22-4e03-b8cf-7974236374c6"/>
    <xsd:import namespace="3927776b-9c3b-4061-bacb-3d07ac85e0a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6e629a-3d22-4e03-b8cf-7974236374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d6c21206-e962-4e70-b7c6-9737299e2fc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27776b-9c3b-4061-bacb-3d07ac85e0aa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21037ca7-734e-439b-9824-f22206fabadf}" ma:internalName="TaxCatchAll" ma:showField="CatchAllData" ma:web="3927776b-9c3b-4061-bacb-3d07ac85e0a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927776b-9c3b-4061-bacb-3d07ac85e0aa" xsi:nil="true"/>
    <lcf76f155ced4ddcb4097134ff3c332f xmlns="316e629a-3d22-4e03-b8cf-7974236374c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D5A6D813-78D9-4CDA-8326-CF39623EFC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F2BEB91-E903-4C69-B085-E7319B5003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16e629a-3d22-4e03-b8cf-7974236374c6"/>
    <ds:schemaRef ds:uri="3927776b-9c3b-4061-bacb-3d07ac85e0a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17158D-FCB1-4464-8292-FDB2CFD2DD69}">
  <ds:schemaRefs>
    <ds:schemaRef ds:uri="6bebe90e-5d7b-4965-a9ae-4f50ca5a5f06"/>
    <ds:schemaRef ds:uri="c4d58d1d-730f-444a-9971-b1ca145832b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3927776b-9c3b-4061-bacb-3d07ac85e0aa"/>
    <ds:schemaRef ds:uri="316e629a-3d22-4e03-b8cf-7974236374c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4-60569_TM Forum 2020 Template</Template>
  <TotalTime>75</TotalTime>
  <Words>877</Words>
  <Application>Microsoft Macintosh PowerPoint</Application>
  <PresentationFormat>Widescreen</PresentationFormat>
  <Paragraphs>250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等线</vt:lpstr>
      <vt:lpstr>Arial</vt:lpstr>
      <vt:lpstr>Calibri</vt:lpstr>
      <vt:lpstr>Calibri Light</vt:lpstr>
      <vt:lpstr>Courier New</vt:lpstr>
      <vt:lpstr>Wingdings</vt:lpstr>
      <vt:lpstr>1_Office Theme</vt:lpstr>
      <vt:lpstr>Office Theme</vt:lpstr>
      <vt:lpstr>PowerPoint Presentation</vt:lpstr>
      <vt:lpstr>ODA Canvas on Multi Cloud</vt:lpstr>
      <vt:lpstr>ODA Demo TMFC006 Service Catalog</vt:lpstr>
      <vt:lpstr>TMFC006 Service Catalog Management</vt:lpstr>
      <vt:lpstr>Helm Chart for TMFC006</vt:lpstr>
      <vt:lpstr>5G Service Modelling in TMFC006</vt:lpstr>
      <vt:lpstr>5G Slice Design in TMFC006</vt:lpstr>
      <vt:lpstr>Reference</vt:lpstr>
      <vt:lpstr>ODA Demo PCF – ZSmart Policy Manager </vt:lpstr>
      <vt:lpstr>PCF in ODA Map</vt:lpstr>
      <vt:lpstr>Helm Chart for PCF</vt:lpstr>
      <vt:lpstr>Standard Compliance: 3GPP PCC Architecture</vt:lpstr>
      <vt:lpstr>ZSmart Policy Manager Monetizing your Data easily and swiftly in 4G &amp; 5G Era  </vt:lpstr>
      <vt:lpstr>Reference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here</dc:title>
  <dc:subject>&lt;Event name here&gt;</dc:subject>
  <dc:creator>David Andrews</dc:creator>
  <cp:lastModifiedBy>li.chen1@outlook.com</cp:lastModifiedBy>
  <cp:revision>8</cp:revision>
  <dcterms:created xsi:type="dcterms:W3CDTF">2020-07-10T18:44:05Z</dcterms:created>
  <dcterms:modified xsi:type="dcterms:W3CDTF">2022-09-18T15:28:41Z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0x0101000D4ED8B42F49B448A65E68BB65E2BFEB</vt:lpwstr>
  </property>
  <property fmtid="{D5CDD505-2E9C-101B-9397-08002B2CF9AE}" pid="3" name="MediaServiceImageTags">
    <vt:lpwstr/>
  </property>
</Properties>
</file>